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12192000"/>
  <p:notesSz cx="6858000" cy="9144000"/>
  <p:embeddedFontLst>
    <p:embeddedFont>
      <p:font typeface="Arimo"/>
      <p:regular r:id="rId30"/>
      <p:bold r:id="rId31"/>
      <p:italic r:id="rId32"/>
      <p:boldItalic r:id="rId33"/>
    </p:embeddedFont>
    <p:embeddedFont>
      <p:font typeface="Roboto Mono Light"/>
      <p:regular r:id="rId34"/>
      <p:bold r:id="rId35"/>
      <p:italic r:id="rId36"/>
      <p:boldItalic r:id="rId37"/>
    </p:embeddedFont>
    <p:embeddedFont>
      <p:font typeface="Roboto Mon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2" roundtripDataSignature="AMtx7mgN00yUi+H13uqCP9UvcaiERvE8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Mono-italic.fntdata"/><Relationship Id="rId20" Type="http://schemas.openxmlformats.org/officeDocument/2006/relationships/slide" Target="slides/slide16.xml"/><Relationship Id="rId42" Type="http://customschemas.google.com/relationships/presentationmetadata" Target="metadata"/><Relationship Id="rId41" Type="http://schemas.openxmlformats.org/officeDocument/2006/relationships/font" Target="fonts/RobotoMono-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rimo-bold.fntdata"/><Relationship Id="rId30" Type="http://schemas.openxmlformats.org/officeDocument/2006/relationships/font" Target="fonts/Arimo-regular.fntdata"/><Relationship Id="rId11" Type="http://schemas.openxmlformats.org/officeDocument/2006/relationships/slide" Target="slides/slide7.xml"/><Relationship Id="rId33" Type="http://schemas.openxmlformats.org/officeDocument/2006/relationships/font" Target="fonts/Arimo-boldItalic.fntdata"/><Relationship Id="rId10" Type="http://schemas.openxmlformats.org/officeDocument/2006/relationships/slide" Target="slides/slide6.xml"/><Relationship Id="rId32" Type="http://schemas.openxmlformats.org/officeDocument/2006/relationships/font" Target="fonts/Arimo-italic.fntdata"/><Relationship Id="rId13" Type="http://schemas.openxmlformats.org/officeDocument/2006/relationships/slide" Target="slides/slide9.xml"/><Relationship Id="rId35" Type="http://schemas.openxmlformats.org/officeDocument/2006/relationships/font" Target="fonts/RobotoMonoLight-bold.fntdata"/><Relationship Id="rId12" Type="http://schemas.openxmlformats.org/officeDocument/2006/relationships/slide" Target="slides/slide8.xml"/><Relationship Id="rId34" Type="http://schemas.openxmlformats.org/officeDocument/2006/relationships/font" Target="fonts/RobotoMonoLight-regular.fntdata"/><Relationship Id="rId15" Type="http://schemas.openxmlformats.org/officeDocument/2006/relationships/slide" Target="slides/slide11.xml"/><Relationship Id="rId37" Type="http://schemas.openxmlformats.org/officeDocument/2006/relationships/font" Target="fonts/RobotoMonoLight-boldItalic.fntdata"/><Relationship Id="rId14" Type="http://schemas.openxmlformats.org/officeDocument/2006/relationships/slide" Target="slides/slide10.xml"/><Relationship Id="rId36" Type="http://schemas.openxmlformats.org/officeDocument/2006/relationships/font" Target="fonts/RobotoMonoLight-italic.fntdata"/><Relationship Id="rId17" Type="http://schemas.openxmlformats.org/officeDocument/2006/relationships/slide" Target="slides/slide13.xml"/><Relationship Id="rId39" Type="http://schemas.openxmlformats.org/officeDocument/2006/relationships/font" Target="fonts/RobotoMono-bold.fntdata"/><Relationship Id="rId16" Type="http://schemas.openxmlformats.org/officeDocument/2006/relationships/slide" Target="slides/slide12.xml"/><Relationship Id="rId38" Type="http://schemas.openxmlformats.org/officeDocument/2006/relationships/font" Target="fonts/RobotoMon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4.jpg>
</file>

<file path=ppt/media/image15.png>
</file>

<file path=ppt/media/image16.jp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124" name="Google Shape;12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1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Google Shape;24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p1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6" name="Google Shape;286;p1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2" name="Google Shape;302;p2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1" name="Google Shape;311;p2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9" name="Google Shape;319;p2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7" name="Google Shape;32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3c1b62ed08_1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33c1b62ed08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ue 1" showMasterSp="0">
  <p:cSld name="Title - Blue 1">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26"/>
          <p:cNvSpPr txBox="1"/>
          <p:nvPr>
            <p:ph type="title"/>
          </p:nvPr>
        </p:nvSpPr>
        <p:spPr>
          <a:xfrm>
            <a:off x="1213963" y="2256902"/>
            <a:ext cx="7155200" cy="771015"/>
          </a:xfrm>
          <a:prstGeom prst="rect">
            <a:avLst/>
          </a:prstGeom>
          <a:noFill/>
          <a:ln>
            <a:noFill/>
          </a:ln>
        </p:spPr>
        <p:txBody>
          <a:bodyPr anchorCtr="0" anchor="t" bIns="34275" lIns="34275" spcFirstLastPara="1" rIns="34275" wrap="square" tIns="34275">
            <a:spAutoFit/>
          </a:bodyPr>
          <a:lstStyle>
            <a:lvl1pPr lvl="0" algn="l">
              <a:lnSpc>
                <a:spcPct val="90000"/>
              </a:lnSpc>
              <a:spcBef>
                <a:spcPts val="0"/>
              </a:spcBef>
              <a:spcAft>
                <a:spcPts val="0"/>
              </a:spcAft>
              <a:buClr>
                <a:schemeClr val="dk1"/>
              </a:buClr>
              <a:buSzPts val="5067"/>
              <a:buFont typeface="Arial"/>
              <a:buNone/>
              <a:defRPr sz="5067">
                <a:solidFill>
                  <a:schemeClr val="dk1"/>
                </a:solidFill>
                <a:latin typeface="Arial"/>
                <a:ea typeface="Arial"/>
                <a:cs typeface="Arial"/>
                <a:sym typeface="Arial"/>
              </a:defRPr>
            </a:lvl1pPr>
            <a:lvl2pPr lvl="1">
              <a:spcBef>
                <a:spcPts val="0"/>
              </a:spcBef>
              <a:spcAft>
                <a:spcPts val="0"/>
              </a:spcAft>
              <a:buSzPts val="1800"/>
              <a:buFont typeface="Arial"/>
              <a:buNone/>
              <a:defRPr>
                <a:latin typeface="Arial"/>
                <a:ea typeface="Arial"/>
                <a:cs typeface="Arial"/>
                <a:sym typeface="Arial"/>
              </a:defRPr>
            </a:lvl2pPr>
            <a:lvl3pPr lvl="2">
              <a:spcBef>
                <a:spcPts val="0"/>
              </a:spcBef>
              <a:spcAft>
                <a:spcPts val="0"/>
              </a:spcAft>
              <a:buSzPts val="1800"/>
              <a:buFont typeface="Arial"/>
              <a:buNone/>
              <a:defRPr>
                <a:latin typeface="Arial"/>
                <a:ea typeface="Arial"/>
                <a:cs typeface="Arial"/>
                <a:sym typeface="Arial"/>
              </a:defRPr>
            </a:lvl3pPr>
            <a:lvl4pPr lvl="3">
              <a:spcBef>
                <a:spcPts val="0"/>
              </a:spcBef>
              <a:spcAft>
                <a:spcPts val="0"/>
              </a:spcAft>
              <a:buSzPts val="1800"/>
              <a:buFont typeface="Arial"/>
              <a:buNone/>
              <a:defRPr>
                <a:latin typeface="Arial"/>
                <a:ea typeface="Arial"/>
                <a:cs typeface="Arial"/>
                <a:sym typeface="Arial"/>
              </a:defRPr>
            </a:lvl4pPr>
            <a:lvl5pPr lvl="4">
              <a:spcBef>
                <a:spcPts val="0"/>
              </a:spcBef>
              <a:spcAft>
                <a:spcPts val="0"/>
              </a:spcAft>
              <a:buSzPts val="1800"/>
              <a:buFont typeface="Arial"/>
              <a:buNone/>
              <a:defRPr>
                <a:latin typeface="Arial"/>
                <a:ea typeface="Arial"/>
                <a:cs typeface="Arial"/>
                <a:sym typeface="Arial"/>
              </a:defRPr>
            </a:lvl5pPr>
            <a:lvl6pPr lvl="5">
              <a:spcBef>
                <a:spcPts val="0"/>
              </a:spcBef>
              <a:spcAft>
                <a:spcPts val="0"/>
              </a:spcAft>
              <a:buSzPts val="1800"/>
              <a:buFont typeface="Arial"/>
              <a:buNone/>
              <a:defRPr>
                <a:latin typeface="Arial"/>
                <a:ea typeface="Arial"/>
                <a:cs typeface="Arial"/>
                <a:sym typeface="Arial"/>
              </a:defRPr>
            </a:lvl6pPr>
            <a:lvl7pPr lvl="6">
              <a:spcBef>
                <a:spcPts val="0"/>
              </a:spcBef>
              <a:spcAft>
                <a:spcPts val="0"/>
              </a:spcAft>
              <a:buSzPts val="1800"/>
              <a:buFont typeface="Arial"/>
              <a:buNone/>
              <a:defRPr>
                <a:latin typeface="Arial"/>
                <a:ea typeface="Arial"/>
                <a:cs typeface="Arial"/>
                <a:sym typeface="Arial"/>
              </a:defRPr>
            </a:lvl7pPr>
            <a:lvl8pPr lvl="7">
              <a:spcBef>
                <a:spcPts val="0"/>
              </a:spcBef>
              <a:spcAft>
                <a:spcPts val="0"/>
              </a:spcAft>
              <a:buSzPts val="1800"/>
              <a:buFont typeface="Arial"/>
              <a:buNone/>
              <a:defRPr>
                <a:latin typeface="Arial"/>
                <a:ea typeface="Arial"/>
                <a:cs typeface="Arial"/>
                <a:sym typeface="Arial"/>
              </a:defRPr>
            </a:lvl8pPr>
            <a:lvl9pPr lvl="8">
              <a:spcBef>
                <a:spcPts val="0"/>
              </a:spcBef>
              <a:spcAft>
                <a:spcPts val="0"/>
              </a:spcAft>
              <a:buSzPts val="1800"/>
              <a:buFont typeface="Arial"/>
              <a:buNone/>
              <a:defRPr>
                <a:latin typeface="Arial"/>
                <a:ea typeface="Arial"/>
                <a:cs typeface="Arial"/>
                <a:sym typeface="Arial"/>
              </a:defRPr>
            </a:lvl9pPr>
          </a:lstStyle>
          <a:p/>
        </p:txBody>
      </p:sp>
      <p:sp>
        <p:nvSpPr>
          <p:cNvPr id="17" name="Google Shape;17;p26"/>
          <p:cNvSpPr txBox="1"/>
          <p:nvPr>
            <p:ph idx="1" type="subTitle"/>
          </p:nvPr>
        </p:nvSpPr>
        <p:spPr>
          <a:xfrm>
            <a:off x="2964800" y="4048063"/>
            <a:ext cx="5274000" cy="376996"/>
          </a:xfrm>
          <a:prstGeom prst="rect">
            <a:avLst/>
          </a:prstGeom>
          <a:noFill/>
          <a:ln>
            <a:noFill/>
          </a:ln>
        </p:spPr>
        <p:txBody>
          <a:bodyPr anchorCtr="0" anchor="t" bIns="34275" lIns="34275" spcFirstLastPara="1" rIns="34275" wrap="square" tIns="34275">
            <a:spAutoFit/>
          </a:bodyPr>
          <a:lstStyle>
            <a:lvl1pPr lvl="0" algn="l">
              <a:lnSpc>
                <a:spcPct val="100000"/>
              </a:lnSpc>
              <a:spcBef>
                <a:spcPts val="0"/>
              </a:spcBef>
              <a:spcAft>
                <a:spcPts val="0"/>
              </a:spcAft>
              <a:buClr>
                <a:schemeClr val="accent4"/>
              </a:buClr>
              <a:buSzPts val="2000"/>
              <a:buNone/>
              <a:defRPr sz="2000">
                <a:solidFill>
                  <a:schemeClr val="accent4"/>
                </a:solidFill>
                <a:latin typeface="Roboto Mono"/>
                <a:ea typeface="Roboto Mono"/>
                <a:cs typeface="Roboto Mono"/>
                <a:sym typeface="Roboto Mono"/>
              </a:defRPr>
            </a:lvl1pPr>
            <a:lvl2pPr lvl="1" algn="l">
              <a:lnSpc>
                <a:spcPct val="90000"/>
              </a:lnSpc>
              <a:spcBef>
                <a:spcPts val="0"/>
              </a:spcBef>
              <a:spcAft>
                <a:spcPts val="0"/>
              </a:spcAft>
              <a:buClr>
                <a:schemeClr val="dk1"/>
              </a:buClr>
              <a:buSzPts val="2400"/>
              <a:buNone/>
              <a:defRPr>
                <a:latin typeface="Arial"/>
                <a:ea typeface="Arial"/>
                <a:cs typeface="Arial"/>
                <a:sym typeface="Arial"/>
              </a:defRPr>
            </a:lvl2pPr>
            <a:lvl3pPr lvl="2" algn="l">
              <a:lnSpc>
                <a:spcPct val="90000"/>
              </a:lnSpc>
              <a:spcBef>
                <a:spcPts val="0"/>
              </a:spcBef>
              <a:spcAft>
                <a:spcPts val="0"/>
              </a:spcAft>
              <a:buClr>
                <a:schemeClr val="dk1"/>
              </a:buClr>
              <a:buSzPts val="2000"/>
              <a:buNone/>
              <a:defRPr>
                <a:latin typeface="Arial"/>
                <a:ea typeface="Arial"/>
                <a:cs typeface="Arial"/>
                <a:sym typeface="Arial"/>
              </a:defRPr>
            </a:lvl3pPr>
            <a:lvl4pPr lvl="3" algn="l">
              <a:lnSpc>
                <a:spcPct val="90000"/>
              </a:lnSpc>
              <a:spcBef>
                <a:spcPts val="0"/>
              </a:spcBef>
              <a:spcAft>
                <a:spcPts val="0"/>
              </a:spcAft>
              <a:buClr>
                <a:schemeClr val="dk1"/>
              </a:buClr>
              <a:buSzPts val="1800"/>
              <a:buNone/>
              <a:defRPr>
                <a:latin typeface="Arial"/>
                <a:ea typeface="Arial"/>
                <a:cs typeface="Arial"/>
                <a:sym typeface="Arial"/>
              </a:defRPr>
            </a:lvl4pPr>
            <a:lvl5pPr lvl="4" algn="l">
              <a:lnSpc>
                <a:spcPct val="90000"/>
              </a:lnSpc>
              <a:spcBef>
                <a:spcPts val="0"/>
              </a:spcBef>
              <a:spcAft>
                <a:spcPts val="0"/>
              </a:spcAft>
              <a:buClr>
                <a:schemeClr val="dk1"/>
              </a:buClr>
              <a:buSzPts val="1800"/>
              <a:buNone/>
              <a:defRPr>
                <a:latin typeface="Arial"/>
                <a:ea typeface="Arial"/>
                <a:cs typeface="Arial"/>
                <a:sym typeface="Arial"/>
              </a:defRPr>
            </a:lvl5pPr>
            <a:lvl6pPr lvl="5" algn="l">
              <a:lnSpc>
                <a:spcPct val="90000"/>
              </a:lnSpc>
              <a:spcBef>
                <a:spcPts val="0"/>
              </a:spcBef>
              <a:spcAft>
                <a:spcPts val="0"/>
              </a:spcAft>
              <a:buClr>
                <a:schemeClr val="dk1"/>
              </a:buClr>
              <a:buSzPts val="1800"/>
              <a:buNone/>
              <a:defRPr>
                <a:latin typeface="Arial"/>
                <a:ea typeface="Arial"/>
                <a:cs typeface="Arial"/>
                <a:sym typeface="Arial"/>
              </a:defRPr>
            </a:lvl6pPr>
            <a:lvl7pPr lvl="6" algn="l">
              <a:lnSpc>
                <a:spcPct val="90000"/>
              </a:lnSpc>
              <a:spcBef>
                <a:spcPts val="0"/>
              </a:spcBef>
              <a:spcAft>
                <a:spcPts val="0"/>
              </a:spcAft>
              <a:buClr>
                <a:schemeClr val="dk1"/>
              </a:buClr>
              <a:buSzPts val="1800"/>
              <a:buNone/>
              <a:defRPr>
                <a:latin typeface="Arial"/>
                <a:ea typeface="Arial"/>
                <a:cs typeface="Arial"/>
                <a:sym typeface="Arial"/>
              </a:defRPr>
            </a:lvl7pPr>
            <a:lvl8pPr lvl="7" algn="l">
              <a:lnSpc>
                <a:spcPct val="90000"/>
              </a:lnSpc>
              <a:spcBef>
                <a:spcPts val="0"/>
              </a:spcBef>
              <a:spcAft>
                <a:spcPts val="0"/>
              </a:spcAft>
              <a:buClr>
                <a:schemeClr val="dk1"/>
              </a:buClr>
              <a:buSzPts val="1800"/>
              <a:buNone/>
              <a:defRPr>
                <a:latin typeface="Arial"/>
                <a:ea typeface="Arial"/>
                <a:cs typeface="Arial"/>
                <a:sym typeface="Arial"/>
              </a:defRPr>
            </a:lvl8pPr>
            <a:lvl9pPr lvl="8" algn="l">
              <a:lnSpc>
                <a:spcPct val="90000"/>
              </a:lnSpc>
              <a:spcBef>
                <a:spcPts val="0"/>
              </a:spcBef>
              <a:spcAft>
                <a:spcPts val="0"/>
              </a:spcAft>
              <a:buClr>
                <a:schemeClr val="dk1"/>
              </a:buClr>
              <a:buSzPts val="1800"/>
              <a:buNone/>
              <a:defRPr>
                <a:latin typeface="Arial"/>
                <a:ea typeface="Arial"/>
                <a:cs typeface="Arial"/>
                <a:sym typeface="Arial"/>
              </a:defRPr>
            </a:lvl9pPr>
          </a:lstStyle>
          <a:p/>
        </p:txBody>
      </p:sp>
      <p:sp>
        <p:nvSpPr>
          <p:cNvPr id="18" name="Google Shape;18;p26"/>
          <p:cNvSpPr txBox="1"/>
          <p:nvPr>
            <p:ph idx="2" type="subTitle"/>
          </p:nvPr>
        </p:nvSpPr>
        <p:spPr>
          <a:xfrm>
            <a:off x="1331951" y="3045163"/>
            <a:ext cx="5274000" cy="401618"/>
          </a:xfrm>
          <a:prstGeom prst="rect">
            <a:avLst/>
          </a:prstGeom>
          <a:noFill/>
          <a:ln>
            <a:noFill/>
          </a:ln>
        </p:spPr>
        <p:txBody>
          <a:bodyPr anchorCtr="0" anchor="t" bIns="34275" lIns="34275" spcFirstLastPara="1" rIns="34275" wrap="square" tIns="34275">
            <a:spAutoFit/>
          </a:bodyPr>
          <a:lstStyle>
            <a:lvl1pPr lvl="0" algn="l">
              <a:lnSpc>
                <a:spcPct val="90000"/>
              </a:lnSpc>
              <a:spcBef>
                <a:spcPts val="0"/>
              </a:spcBef>
              <a:spcAft>
                <a:spcPts val="0"/>
              </a:spcAft>
              <a:buClr>
                <a:schemeClr val="dk1"/>
              </a:buClr>
              <a:buSzPts val="2400"/>
              <a:buNone/>
              <a:defRPr sz="2400">
                <a:latin typeface="Roboto Mono"/>
                <a:ea typeface="Roboto Mono"/>
                <a:cs typeface="Roboto Mono"/>
                <a:sym typeface="Roboto Mono"/>
              </a:defRPr>
            </a:lvl1pPr>
            <a:lvl2pPr lvl="1" algn="l">
              <a:lnSpc>
                <a:spcPct val="90000"/>
              </a:lnSpc>
              <a:spcBef>
                <a:spcPts val="0"/>
              </a:spcBef>
              <a:spcAft>
                <a:spcPts val="0"/>
              </a:spcAft>
              <a:buClr>
                <a:schemeClr val="dk1"/>
              </a:buClr>
              <a:buSzPts val="2400"/>
              <a:buNone/>
              <a:defRPr>
                <a:latin typeface="Arial"/>
                <a:ea typeface="Arial"/>
                <a:cs typeface="Arial"/>
                <a:sym typeface="Arial"/>
              </a:defRPr>
            </a:lvl2pPr>
            <a:lvl3pPr lvl="2" algn="l">
              <a:lnSpc>
                <a:spcPct val="90000"/>
              </a:lnSpc>
              <a:spcBef>
                <a:spcPts val="0"/>
              </a:spcBef>
              <a:spcAft>
                <a:spcPts val="0"/>
              </a:spcAft>
              <a:buClr>
                <a:schemeClr val="dk1"/>
              </a:buClr>
              <a:buSzPts val="2000"/>
              <a:buNone/>
              <a:defRPr>
                <a:latin typeface="Arial"/>
                <a:ea typeface="Arial"/>
                <a:cs typeface="Arial"/>
                <a:sym typeface="Arial"/>
              </a:defRPr>
            </a:lvl3pPr>
            <a:lvl4pPr lvl="3" algn="l">
              <a:lnSpc>
                <a:spcPct val="90000"/>
              </a:lnSpc>
              <a:spcBef>
                <a:spcPts val="0"/>
              </a:spcBef>
              <a:spcAft>
                <a:spcPts val="0"/>
              </a:spcAft>
              <a:buClr>
                <a:schemeClr val="dk1"/>
              </a:buClr>
              <a:buSzPts val="1800"/>
              <a:buNone/>
              <a:defRPr>
                <a:latin typeface="Arial"/>
                <a:ea typeface="Arial"/>
                <a:cs typeface="Arial"/>
                <a:sym typeface="Arial"/>
              </a:defRPr>
            </a:lvl4pPr>
            <a:lvl5pPr lvl="4" algn="l">
              <a:lnSpc>
                <a:spcPct val="90000"/>
              </a:lnSpc>
              <a:spcBef>
                <a:spcPts val="0"/>
              </a:spcBef>
              <a:spcAft>
                <a:spcPts val="0"/>
              </a:spcAft>
              <a:buClr>
                <a:schemeClr val="dk1"/>
              </a:buClr>
              <a:buSzPts val="1800"/>
              <a:buNone/>
              <a:defRPr>
                <a:latin typeface="Arial"/>
                <a:ea typeface="Arial"/>
                <a:cs typeface="Arial"/>
                <a:sym typeface="Arial"/>
              </a:defRPr>
            </a:lvl5pPr>
            <a:lvl6pPr lvl="5" algn="l">
              <a:lnSpc>
                <a:spcPct val="90000"/>
              </a:lnSpc>
              <a:spcBef>
                <a:spcPts val="0"/>
              </a:spcBef>
              <a:spcAft>
                <a:spcPts val="0"/>
              </a:spcAft>
              <a:buClr>
                <a:schemeClr val="dk1"/>
              </a:buClr>
              <a:buSzPts val="1800"/>
              <a:buNone/>
              <a:defRPr>
                <a:latin typeface="Arial"/>
                <a:ea typeface="Arial"/>
                <a:cs typeface="Arial"/>
                <a:sym typeface="Arial"/>
              </a:defRPr>
            </a:lvl6pPr>
            <a:lvl7pPr lvl="6" algn="l">
              <a:lnSpc>
                <a:spcPct val="90000"/>
              </a:lnSpc>
              <a:spcBef>
                <a:spcPts val="0"/>
              </a:spcBef>
              <a:spcAft>
                <a:spcPts val="0"/>
              </a:spcAft>
              <a:buClr>
                <a:schemeClr val="dk1"/>
              </a:buClr>
              <a:buSzPts val="1800"/>
              <a:buNone/>
              <a:defRPr>
                <a:latin typeface="Arial"/>
                <a:ea typeface="Arial"/>
                <a:cs typeface="Arial"/>
                <a:sym typeface="Arial"/>
              </a:defRPr>
            </a:lvl7pPr>
            <a:lvl8pPr lvl="7" algn="l">
              <a:lnSpc>
                <a:spcPct val="90000"/>
              </a:lnSpc>
              <a:spcBef>
                <a:spcPts val="0"/>
              </a:spcBef>
              <a:spcAft>
                <a:spcPts val="0"/>
              </a:spcAft>
              <a:buClr>
                <a:schemeClr val="dk1"/>
              </a:buClr>
              <a:buSzPts val="1800"/>
              <a:buNone/>
              <a:defRPr>
                <a:latin typeface="Arial"/>
                <a:ea typeface="Arial"/>
                <a:cs typeface="Arial"/>
                <a:sym typeface="Arial"/>
              </a:defRPr>
            </a:lvl8pPr>
            <a:lvl9pPr lvl="8" algn="l">
              <a:lnSpc>
                <a:spcPct val="90000"/>
              </a:lnSpc>
              <a:spcBef>
                <a:spcPts val="0"/>
              </a:spcBef>
              <a:spcAft>
                <a:spcPts val="0"/>
              </a:spcAft>
              <a:buClr>
                <a:schemeClr val="dk1"/>
              </a:buClr>
              <a:buSzPts val="1800"/>
              <a:buNone/>
              <a:defRPr>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5" name="Shape 65"/>
        <p:cNvGrpSpPr/>
        <p:nvPr/>
      </p:nvGrpSpPr>
      <p:grpSpPr>
        <a:xfrm>
          <a:off x="0" y="0"/>
          <a:ext cx="0" cy="0"/>
          <a:chOff x="0" y="0"/>
          <a:chExt cx="0" cy="0"/>
        </a:xfrm>
      </p:grpSpPr>
      <p:sp>
        <p:nvSpPr>
          <p:cNvPr id="66" name="Google Shape;66;p3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68" name="Google Shape;68;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1" name="Shape 71"/>
        <p:cNvGrpSpPr/>
        <p:nvPr/>
      </p:nvGrpSpPr>
      <p:grpSpPr>
        <a:xfrm>
          <a:off x="0" y="0"/>
          <a:ext cx="0" cy="0"/>
          <a:chOff x="0" y="0"/>
          <a:chExt cx="0" cy="0"/>
        </a:xfrm>
      </p:grpSpPr>
      <p:sp>
        <p:nvSpPr>
          <p:cNvPr id="72" name="Google Shape;72;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3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8" name="Shape 78"/>
        <p:cNvGrpSpPr/>
        <p:nvPr/>
      </p:nvGrpSpPr>
      <p:grpSpPr>
        <a:xfrm>
          <a:off x="0" y="0"/>
          <a:ext cx="0" cy="0"/>
          <a:chOff x="0" y="0"/>
          <a:chExt cx="0" cy="0"/>
        </a:xfrm>
      </p:grpSpPr>
      <p:sp>
        <p:nvSpPr>
          <p:cNvPr id="79" name="Google Shape;79;p3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1" name="Google Shape;81;p3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3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3" name="Google Shape;83;p3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6" name="Shape 96"/>
        <p:cNvGrpSpPr/>
        <p:nvPr/>
      </p:nvGrpSpPr>
      <p:grpSpPr>
        <a:xfrm>
          <a:off x="0" y="0"/>
          <a:ext cx="0" cy="0"/>
          <a:chOff x="0" y="0"/>
          <a:chExt cx="0" cy="0"/>
        </a:xfrm>
      </p:grpSpPr>
      <p:sp>
        <p:nvSpPr>
          <p:cNvPr id="97" name="Google Shape;97;p4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4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99" name="Google Shape;99;p4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0" name="Google Shape;100;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3" name="Shape 103"/>
        <p:cNvGrpSpPr/>
        <p:nvPr/>
      </p:nvGrpSpPr>
      <p:grpSpPr>
        <a:xfrm>
          <a:off x="0" y="0"/>
          <a:ext cx="0" cy="0"/>
          <a:chOff x="0" y="0"/>
          <a:chExt cx="0" cy="0"/>
        </a:xfrm>
      </p:grpSpPr>
      <p:sp>
        <p:nvSpPr>
          <p:cNvPr id="104" name="Google Shape;104;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41"/>
          <p:cNvSpPr/>
          <p:nvPr>
            <p:ph idx="2" type="pic"/>
          </p:nvPr>
        </p:nvSpPr>
        <p:spPr>
          <a:xfrm>
            <a:off x="5183188" y="987425"/>
            <a:ext cx="6172200" cy="4873625"/>
          </a:xfrm>
          <a:prstGeom prst="rect">
            <a:avLst/>
          </a:prstGeom>
          <a:noFill/>
          <a:ln>
            <a:noFill/>
          </a:ln>
        </p:spPr>
      </p:sp>
      <p:sp>
        <p:nvSpPr>
          <p:cNvPr id="106" name="Google Shape;106;p4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7" name="Google Shape;107;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0" name="Shape 110"/>
        <p:cNvGrpSpPr/>
        <p:nvPr/>
      </p:nvGrpSpPr>
      <p:grpSpPr>
        <a:xfrm>
          <a:off x="0" y="0"/>
          <a:ext cx="0" cy="0"/>
          <a:chOff x="0" y="0"/>
          <a:chExt cx="0" cy="0"/>
        </a:xfrm>
      </p:grpSpPr>
      <p:sp>
        <p:nvSpPr>
          <p:cNvPr id="111" name="Google Shape;111;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4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 name="Google Shape;113;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6" name="Shape 116"/>
        <p:cNvGrpSpPr/>
        <p:nvPr/>
      </p:nvGrpSpPr>
      <p:grpSpPr>
        <a:xfrm>
          <a:off x="0" y="0"/>
          <a:ext cx="0" cy="0"/>
          <a:chOff x="0" y="0"/>
          <a:chExt cx="0" cy="0"/>
        </a:xfrm>
      </p:grpSpPr>
      <p:sp>
        <p:nvSpPr>
          <p:cNvPr id="117" name="Google Shape;117;p4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4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9" name="Google Shape;119;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ck Title - Blue">
  <p:cSld name="Deck Title - Blue">
    <p:spTree>
      <p:nvGrpSpPr>
        <p:cNvPr id="19" name="Shape 19"/>
        <p:cNvGrpSpPr/>
        <p:nvPr/>
      </p:nvGrpSpPr>
      <p:grpSpPr>
        <a:xfrm>
          <a:off x="0" y="0"/>
          <a:ext cx="0" cy="0"/>
          <a:chOff x="0" y="0"/>
          <a:chExt cx="0" cy="0"/>
        </a:xfrm>
      </p:grpSpPr>
      <p:pic>
        <p:nvPicPr>
          <p:cNvPr id="20" name="Google Shape;20;p27"/>
          <p:cNvPicPr preferRelativeResize="0"/>
          <p:nvPr/>
        </p:nvPicPr>
        <p:blipFill rotWithShape="1">
          <a:blip r:embed="rId2">
            <a:alphaModFix/>
          </a:blip>
          <a:srcRect b="0" l="0" r="0" t="0"/>
          <a:stretch/>
        </p:blipFill>
        <p:spPr>
          <a:xfrm>
            <a:off x="2" y="2"/>
            <a:ext cx="12192004" cy="6858001"/>
          </a:xfrm>
          <a:prstGeom prst="rect">
            <a:avLst/>
          </a:prstGeom>
          <a:noFill/>
          <a:ln>
            <a:noFill/>
          </a:ln>
        </p:spPr>
      </p:pic>
      <p:sp>
        <p:nvSpPr>
          <p:cNvPr id="21" name="Google Shape;21;p27"/>
          <p:cNvSpPr/>
          <p:nvPr>
            <p:ph idx="2" type="pic"/>
          </p:nvPr>
        </p:nvSpPr>
        <p:spPr>
          <a:xfrm>
            <a:off x="7622000" y="0"/>
            <a:ext cx="4570000" cy="4570000"/>
          </a:xfrm>
          <a:prstGeom prst="rect">
            <a:avLst/>
          </a:prstGeom>
          <a:noFill/>
          <a:ln>
            <a:noFill/>
          </a:ln>
        </p:spPr>
      </p:sp>
      <p:sp>
        <p:nvSpPr>
          <p:cNvPr id="22" name="Google Shape;22;p27"/>
          <p:cNvSpPr txBox="1"/>
          <p:nvPr>
            <p:ph type="title"/>
          </p:nvPr>
        </p:nvSpPr>
        <p:spPr>
          <a:xfrm>
            <a:off x="1232000" y="2188833"/>
            <a:ext cx="5198400" cy="2683600"/>
          </a:xfrm>
          <a:prstGeom prst="rect">
            <a:avLst/>
          </a:prstGeom>
          <a:noFill/>
          <a:ln>
            <a:noFill/>
          </a:ln>
        </p:spPr>
        <p:txBody>
          <a:bodyPr anchorCtr="0" anchor="ctr" bIns="91425" lIns="91425" spcFirstLastPara="1" rIns="91425" wrap="square" tIns="91425">
            <a:normAutofit/>
          </a:bodyPr>
          <a:lstStyle>
            <a:lvl1pPr lvl="0" algn="l">
              <a:lnSpc>
                <a:spcPct val="90000"/>
              </a:lnSpc>
              <a:spcBef>
                <a:spcPts val="0"/>
              </a:spcBef>
              <a:spcAft>
                <a:spcPts val="0"/>
              </a:spcAft>
              <a:buClr>
                <a:schemeClr val="dk1"/>
              </a:buClr>
              <a:buSzPts val="3000"/>
              <a:buFont typeface="Calibri"/>
              <a:buNone/>
              <a:defRPr b="1" sz="4000"/>
            </a:lvl1pPr>
            <a:lvl2pPr lvl="1" algn="ctr">
              <a:spcBef>
                <a:spcPts val="0"/>
              </a:spcBef>
              <a:spcAft>
                <a:spcPts val="0"/>
              </a:spcAft>
              <a:buSzPts val="3600"/>
              <a:buFont typeface="Roboto Mono Light"/>
              <a:buNone/>
              <a:defRPr sz="4800">
                <a:latin typeface="Roboto Mono Light"/>
                <a:ea typeface="Roboto Mono Light"/>
                <a:cs typeface="Roboto Mono Light"/>
                <a:sym typeface="Roboto Mono Light"/>
              </a:defRPr>
            </a:lvl2pPr>
            <a:lvl3pPr lvl="2" algn="ctr">
              <a:spcBef>
                <a:spcPts val="0"/>
              </a:spcBef>
              <a:spcAft>
                <a:spcPts val="0"/>
              </a:spcAft>
              <a:buSzPts val="3600"/>
              <a:buFont typeface="Roboto Mono Light"/>
              <a:buNone/>
              <a:defRPr sz="4800">
                <a:latin typeface="Roboto Mono Light"/>
                <a:ea typeface="Roboto Mono Light"/>
                <a:cs typeface="Roboto Mono Light"/>
                <a:sym typeface="Roboto Mono Light"/>
              </a:defRPr>
            </a:lvl3pPr>
            <a:lvl4pPr lvl="3" algn="ctr">
              <a:spcBef>
                <a:spcPts val="0"/>
              </a:spcBef>
              <a:spcAft>
                <a:spcPts val="0"/>
              </a:spcAft>
              <a:buSzPts val="3600"/>
              <a:buFont typeface="Roboto Mono Light"/>
              <a:buNone/>
              <a:defRPr sz="4800">
                <a:latin typeface="Roboto Mono Light"/>
                <a:ea typeface="Roboto Mono Light"/>
                <a:cs typeface="Roboto Mono Light"/>
                <a:sym typeface="Roboto Mono Light"/>
              </a:defRPr>
            </a:lvl4pPr>
            <a:lvl5pPr lvl="4" algn="ctr">
              <a:spcBef>
                <a:spcPts val="0"/>
              </a:spcBef>
              <a:spcAft>
                <a:spcPts val="0"/>
              </a:spcAft>
              <a:buSzPts val="3600"/>
              <a:buFont typeface="Roboto Mono Light"/>
              <a:buNone/>
              <a:defRPr sz="4800">
                <a:latin typeface="Roboto Mono Light"/>
                <a:ea typeface="Roboto Mono Light"/>
                <a:cs typeface="Roboto Mono Light"/>
                <a:sym typeface="Roboto Mono Light"/>
              </a:defRPr>
            </a:lvl5pPr>
            <a:lvl6pPr lvl="5" algn="ctr">
              <a:spcBef>
                <a:spcPts val="0"/>
              </a:spcBef>
              <a:spcAft>
                <a:spcPts val="0"/>
              </a:spcAft>
              <a:buSzPts val="3600"/>
              <a:buFont typeface="Roboto Mono Light"/>
              <a:buNone/>
              <a:defRPr sz="4800">
                <a:latin typeface="Roboto Mono Light"/>
                <a:ea typeface="Roboto Mono Light"/>
                <a:cs typeface="Roboto Mono Light"/>
                <a:sym typeface="Roboto Mono Light"/>
              </a:defRPr>
            </a:lvl6pPr>
            <a:lvl7pPr lvl="6" algn="ctr">
              <a:spcBef>
                <a:spcPts val="0"/>
              </a:spcBef>
              <a:spcAft>
                <a:spcPts val="0"/>
              </a:spcAft>
              <a:buSzPts val="3600"/>
              <a:buFont typeface="Roboto Mono Light"/>
              <a:buNone/>
              <a:defRPr sz="4800">
                <a:latin typeface="Roboto Mono Light"/>
                <a:ea typeface="Roboto Mono Light"/>
                <a:cs typeface="Roboto Mono Light"/>
                <a:sym typeface="Roboto Mono Light"/>
              </a:defRPr>
            </a:lvl7pPr>
            <a:lvl8pPr lvl="7" algn="ctr">
              <a:spcBef>
                <a:spcPts val="0"/>
              </a:spcBef>
              <a:spcAft>
                <a:spcPts val="0"/>
              </a:spcAft>
              <a:buSzPts val="3600"/>
              <a:buFont typeface="Roboto Mono Light"/>
              <a:buNone/>
              <a:defRPr sz="4800">
                <a:latin typeface="Roboto Mono Light"/>
                <a:ea typeface="Roboto Mono Light"/>
                <a:cs typeface="Roboto Mono Light"/>
                <a:sym typeface="Roboto Mono Light"/>
              </a:defRPr>
            </a:lvl8pPr>
            <a:lvl9pPr lvl="8" algn="ctr">
              <a:spcBef>
                <a:spcPts val="0"/>
              </a:spcBef>
              <a:spcAft>
                <a:spcPts val="0"/>
              </a:spcAft>
              <a:buSzPts val="3600"/>
              <a:buFont typeface="Roboto Mono Light"/>
              <a:buNone/>
              <a:defRPr sz="4800">
                <a:latin typeface="Roboto Mono Light"/>
                <a:ea typeface="Roboto Mono Light"/>
                <a:cs typeface="Roboto Mono Light"/>
                <a:sym typeface="Roboto Mono Light"/>
              </a:defRPr>
            </a:lvl9pPr>
          </a:lstStyle>
          <a:p/>
        </p:txBody>
      </p:sp>
      <p:pic>
        <p:nvPicPr>
          <p:cNvPr id="23" name="Google Shape;23;p27"/>
          <p:cNvPicPr preferRelativeResize="0"/>
          <p:nvPr/>
        </p:nvPicPr>
        <p:blipFill rotWithShape="1">
          <a:blip r:embed="rId3">
            <a:alphaModFix/>
          </a:blip>
          <a:srcRect b="0" l="-988" r="-2049" t="0"/>
          <a:stretch/>
        </p:blipFill>
        <p:spPr>
          <a:xfrm>
            <a:off x="1232002" y="1266768"/>
            <a:ext cx="4289236" cy="294733"/>
          </a:xfrm>
          <a:prstGeom prst="rect">
            <a:avLst/>
          </a:prstGeom>
          <a:noFill/>
          <a:ln>
            <a:noFill/>
          </a:ln>
        </p:spPr>
      </p:pic>
      <p:sp>
        <p:nvSpPr>
          <p:cNvPr id="24" name="Google Shape;24;p27"/>
          <p:cNvSpPr txBox="1"/>
          <p:nvPr>
            <p:ph idx="1" type="subTitle"/>
          </p:nvPr>
        </p:nvSpPr>
        <p:spPr>
          <a:xfrm>
            <a:off x="7802367" y="5097767"/>
            <a:ext cx="3050000" cy="792000"/>
          </a:xfrm>
          <a:prstGeom prst="rect">
            <a:avLst/>
          </a:prstGeom>
          <a:noFill/>
          <a:ln>
            <a:noFill/>
          </a:ln>
        </p:spPr>
        <p:txBody>
          <a:bodyPr anchorCtr="0" anchor="t" bIns="91425" lIns="91425" spcFirstLastPara="1" rIns="91425" wrap="square" tIns="91425">
            <a:normAutofit/>
          </a:bodyPr>
          <a:lstStyle>
            <a:lvl1pPr lvl="0" algn="l">
              <a:lnSpc>
                <a:spcPct val="90000"/>
              </a:lnSpc>
              <a:spcBef>
                <a:spcPts val="0"/>
              </a:spcBef>
              <a:spcAft>
                <a:spcPts val="0"/>
              </a:spcAft>
              <a:buClr>
                <a:srgbClr val="5F6368"/>
              </a:buClr>
              <a:buSzPts val="1200"/>
              <a:buFont typeface="Arial"/>
              <a:buNone/>
              <a:defRPr sz="1600">
                <a:solidFill>
                  <a:srgbClr val="5F6368"/>
                </a:solidFill>
                <a:latin typeface="Arial"/>
                <a:ea typeface="Arial"/>
                <a:cs typeface="Arial"/>
                <a:sym typeface="Arial"/>
              </a:defRPr>
            </a:lvl1pPr>
            <a:lvl2pPr lvl="1" algn="l">
              <a:lnSpc>
                <a:spcPct val="90000"/>
              </a:lnSpc>
              <a:spcBef>
                <a:spcPts val="0"/>
              </a:spcBef>
              <a:spcAft>
                <a:spcPts val="0"/>
              </a:spcAft>
              <a:buClr>
                <a:srgbClr val="5F6368"/>
              </a:buClr>
              <a:buSzPts val="1200"/>
              <a:buNone/>
              <a:defRPr sz="1600">
                <a:solidFill>
                  <a:srgbClr val="5F6368"/>
                </a:solidFill>
              </a:defRPr>
            </a:lvl2pPr>
            <a:lvl3pPr lvl="2" algn="l">
              <a:lnSpc>
                <a:spcPct val="90000"/>
              </a:lnSpc>
              <a:spcBef>
                <a:spcPts val="0"/>
              </a:spcBef>
              <a:spcAft>
                <a:spcPts val="0"/>
              </a:spcAft>
              <a:buClr>
                <a:srgbClr val="5F6368"/>
              </a:buClr>
              <a:buSzPts val="1200"/>
              <a:buNone/>
              <a:defRPr sz="1600">
                <a:solidFill>
                  <a:srgbClr val="5F6368"/>
                </a:solidFill>
              </a:defRPr>
            </a:lvl3pPr>
            <a:lvl4pPr lvl="3" algn="l">
              <a:lnSpc>
                <a:spcPct val="90000"/>
              </a:lnSpc>
              <a:spcBef>
                <a:spcPts val="0"/>
              </a:spcBef>
              <a:spcAft>
                <a:spcPts val="0"/>
              </a:spcAft>
              <a:buClr>
                <a:srgbClr val="5F6368"/>
              </a:buClr>
              <a:buSzPts val="1200"/>
              <a:buNone/>
              <a:defRPr sz="1600">
                <a:solidFill>
                  <a:srgbClr val="5F6368"/>
                </a:solidFill>
              </a:defRPr>
            </a:lvl4pPr>
            <a:lvl5pPr lvl="4" algn="l">
              <a:lnSpc>
                <a:spcPct val="90000"/>
              </a:lnSpc>
              <a:spcBef>
                <a:spcPts val="0"/>
              </a:spcBef>
              <a:spcAft>
                <a:spcPts val="0"/>
              </a:spcAft>
              <a:buClr>
                <a:srgbClr val="5F6368"/>
              </a:buClr>
              <a:buSzPts val="1200"/>
              <a:buNone/>
              <a:defRPr sz="1600">
                <a:solidFill>
                  <a:srgbClr val="5F6368"/>
                </a:solidFill>
              </a:defRPr>
            </a:lvl5pPr>
            <a:lvl6pPr lvl="5" algn="l">
              <a:lnSpc>
                <a:spcPct val="90000"/>
              </a:lnSpc>
              <a:spcBef>
                <a:spcPts val="0"/>
              </a:spcBef>
              <a:spcAft>
                <a:spcPts val="0"/>
              </a:spcAft>
              <a:buClr>
                <a:srgbClr val="5F6368"/>
              </a:buClr>
              <a:buSzPts val="1200"/>
              <a:buNone/>
              <a:defRPr sz="1600">
                <a:solidFill>
                  <a:srgbClr val="5F6368"/>
                </a:solidFill>
              </a:defRPr>
            </a:lvl6pPr>
            <a:lvl7pPr lvl="6" algn="l">
              <a:lnSpc>
                <a:spcPct val="90000"/>
              </a:lnSpc>
              <a:spcBef>
                <a:spcPts val="0"/>
              </a:spcBef>
              <a:spcAft>
                <a:spcPts val="0"/>
              </a:spcAft>
              <a:buClr>
                <a:srgbClr val="5F6368"/>
              </a:buClr>
              <a:buSzPts val="1200"/>
              <a:buNone/>
              <a:defRPr sz="1600">
                <a:solidFill>
                  <a:srgbClr val="5F6368"/>
                </a:solidFill>
              </a:defRPr>
            </a:lvl7pPr>
            <a:lvl8pPr lvl="7" algn="l">
              <a:lnSpc>
                <a:spcPct val="90000"/>
              </a:lnSpc>
              <a:spcBef>
                <a:spcPts val="0"/>
              </a:spcBef>
              <a:spcAft>
                <a:spcPts val="0"/>
              </a:spcAft>
              <a:buClr>
                <a:srgbClr val="5F6368"/>
              </a:buClr>
              <a:buSzPts val="1200"/>
              <a:buNone/>
              <a:defRPr sz="1600">
                <a:solidFill>
                  <a:srgbClr val="5F6368"/>
                </a:solidFill>
              </a:defRPr>
            </a:lvl8pPr>
            <a:lvl9pPr lvl="8" algn="l">
              <a:lnSpc>
                <a:spcPct val="90000"/>
              </a:lnSpc>
              <a:spcBef>
                <a:spcPts val="0"/>
              </a:spcBef>
              <a:spcAft>
                <a:spcPts val="0"/>
              </a:spcAft>
              <a:buClr>
                <a:srgbClr val="5F6368"/>
              </a:buClr>
              <a:buSzPts val="1200"/>
              <a:buNone/>
              <a:defRPr sz="1600">
                <a:solidFill>
                  <a:srgbClr val="5F6368"/>
                </a:solidFill>
              </a:defRPr>
            </a:lvl9pPr>
          </a:lstStyle>
          <a:p/>
        </p:txBody>
      </p:sp>
      <p:sp>
        <p:nvSpPr>
          <p:cNvPr id="25" name="Google Shape;25;p27"/>
          <p:cNvSpPr txBox="1"/>
          <p:nvPr>
            <p:ph idx="3" type="subTitle"/>
          </p:nvPr>
        </p:nvSpPr>
        <p:spPr>
          <a:xfrm>
            <a:off x="1763733" y="1438667"/>
            <a:ext cx="4238000" cy="496800"/>
          </a:xfrm>
          <a:prstGeom prst="rect">
            <a:avLst/>
          </a:prstGeom>
          <a:noFill/>
          <a:ln>
            <a:noFill/>
          </a:ln>
        </p:spPr>
        <p:txBody>
          <a:bodyPr anchorCtr="0" anchor="t" bIns="91425" lIns="91425" spcFirstLastPara="1" rIns="91425" wrap="square" tIns="91425">
            <a:normAutofit/>
          </a:bodyPr>
          <a:lstStyle>
            <a:lvl1pPr lvl="0" algn="l">
              <a:lnSpc>
                <a:spcPct val="90000"/>
              </a:lnSpc>
              <a:spcBef>
                <a:spcPts val="0"/>
              </a:spcBef>
              <a:spcAft>
                <a:spcPts val="0"/>
              </a:spcAft>
              <a:buClr>
                <a:schemeClr val="accent1"/>
              </a:buClr>
              <a:buSzPts val="1150"/>
              <a:buFont typeface="Arial"/>
              <a:buNone/>
              <a:defRPr sz="1533">
                <a:solidFill>
                  <a:schemeClr val="accent1"/>
                </a:solidFill>
                <a:latin typeface="Arial"/>
                <a:ea typeface="Arial"/>
                <a:cs typeface="Arial"/>
                <a:sym typeface="Arial"/>
              </a:defRPr>
            </a:lvl1pPr>
            <a:lvl2pPr lvl="1" algn="l">
              <a:lnSpc>
                <a:spcPct val="90000"/>
              </a:lnSpc>
              <a:spcBef>
                <a:spcPts val="0"/>
              </a:spcBef>
              <a:spcAft>
                <a:spcPts val="0"/>
              </a:spcAft>
              <a:buClr>
                <a:schemeClr val="accent1"/>
              </a:buClr>
              <a:buSzPts val="1150"/>
              <a:buNone/>
              <a:defRPr sz="1533">
                <a:solidFill>
                  <a:schemeClr val="accent1"/>
                </a:solidFill>
              </a:defRPr>
            </a:lvl2pPr>
            <a:lvl3pPr lvl="2" algn="l">
              <a:lnSpc>
                <a:spcPct val="90000"/>
              </a:lnSpc>
              <a:spcBef>
                <a:spcPts val="0"/>
              </a:spcBef>
              <a:spcAft>
                <a:spcPts val="0"/>
              </a:spcAft>
              <a:buClr>
                <a:schemeClr val="accent1"/>
              </a:buClr>
              <a:buSzPts val="1150"/>
              <a:buNone/>
              <a:defRPr sz="1533">
                <a:solidFill>
                  <a:schemeClr val="accent1"/>
                </a:solidFill>
              </a:defRPr>
            </a:lvl3pPr>
            <a:lvl4pPr lvl="3" algn="l">
              <a:lnSpc>
                <a:spcPct val="90000"/>
              </a:lnSpc>
              <a:spcBef>
                <a:spcPts val="0"/>
              </a:spcBef>
              <a:spcAft>
                <a:spcPts val="0"/>
              </a:spcAft>
              <a:buClr>
                <a:schemeClr val="accent1"/>
              </a:buClr>
              <a:buSzPts val="1150"/>
              <a:buNone/>
              <a:defRPr sz="1533">
                <a:solidFill>
                  <a:schemeClr val="accent1"/>
                </a:solidFill>
              </a:defRPr>
            </a:lvl4pPr>
            <a:lvl5pPr lvl="4" algn="l">
              <a:lnSpc>
                <a:spcPct val="90000"/>
              </a:lnSpc>
              <a:spcBef>
                <a:spcPts val="0"/>
              </a:spcBef>
              <a:spcAft>
                <a:spcPts val="0"/>
              </a:spcAft>
              <a:buClr>
                <a:schemeClr val="accent1"/>
              </a:buClr>
              <a:buSzPts val="1150"/>
              <a:buNone/>
              <a:defRPr sz="1533">
                <a:solidFill>
                  <a:schemeClr val="accent1"/>
                </a:solidFill>
              </a:defRPr>
            </a:lvl5pPr>
            <a:lvl6pPr lvl="5" algn="l">
              <a:lnSpc>
                <a:spcPct val="90000"/>
              </a:lnSpc>
              <a:spcBef>
                <a:spcPts val="0"/>
              </a:spcBef>
              <a:spcAft>
                <a:spcPts val="0"/>
              </a:spcAft>
              <a:buClr>
                <a:schemeClr val="accent1"/>
              </a:buClr>
              <a:buSzPts val="1150"/>
              <a:buNone/>
              <a:defRPr sz="1533">
                <a:solidFill>
                  <a:schemeClr val="accent1"/>
                </a:solidFill>
              </a:defRPr>
            </a:lvl6pPr>
            <a:lvl7pPr lvl="6" algn="l">
              <a:lnSpc>
                <a:spcPct val="90000"/>
              </a:lnSpc>
              <a:spcBef>
                <a:spcPts val="0"/>
              </a:spcBef>
              <a:spcAft>
                <a:spcPts val="0"/>
              </a:spcAft>
              <a:buClr>
                <a:schemeClr val="accent1"/>
              </a:buClr>
              <a:buSzPts val="1150"/>
              <a:buNone/>
              <a:defRPr sz="1533">
                <a:solidFill>
                  <a:schemeClr val="accent1"/>
                </a:solidFill>
              </a:defRPr>
            </a:lvl7pPr>
            <a:lvl8pPr lvl="7" algn="l">
              <a:lnSpc>
                <a:spcPct val="90000"/>
              </a:lnSpc>
              <a:spcBef>
                <a:spcPts val="0"/>
              </a:spcBef>
              <a:spcAft>
                <a:spcPts val="0"/>
              </a:spcAft>
              <a:buClr>
                <a:schemeClr val="accent1"/>
              </a:buClr>
              <a:buSzPts val="1150"/>
              <a:buNone/>
              <a:defRPr sz="1533">
                <a:solidFill>
                  <a:schemeClr val="accent1"/>
                </a:solidFill>
              </a:defRPr>
            </a:lvl8pPr>
            <a:lvl9pPr lvl="8" algn="l">
              <a:lnSpc>
                <a:spcPct val="90000"/>
              </a:lnSpc>
              <a:spcBef>
                <a:spcPts val="0"/>
              </a:spcBef>
              <a:spcAft>
                <a:spcPts val="0"/>
              </a:spcAft>
              <a:buClr>
                <a:schemeClr val="accent1"/>
              </a:buClr>
              <a:buSzPts val="1150"/>
              <a:buNone/>
              <a:defRPr sz="1533">
                <a:solidFill>
                  <a:schemeClr val="accen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ue" showMasterSp="0">
  <p:cSld name="Title - Blue">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28"/>
          <p:cNvSpPr txBox="1"/>
          <p:nvPr>
            <p:ph type="title"/>
          </p:nvPr>
        </p:nvSpPr>
        <p:spPr>
          <a:xfrm>
            <a:off x="1213963" y="2256900"/>
            <a:ext cx="7155200" cy="771015"/>
          </a:xfrm>
          <a:prstGeom prst="rect">
            <a:avLst/>
          </a:prstGeom>
          <a:noFill/>
          <a:ln>
            <a:noFill/>
          </a:ln>
        </p:spPr>
        <p:txBody>
          <a:bodyPr anchorCtr="0" anchor="t" bIns="34275" lIns="34275" spcFirstLastPara="1" rIns="34275" wrap="square" tIns="34275">
            <a:spAutoFit/>
          </a:bodyPr>
          <a:lstStyle>
            <a:lvl1pPr lvl="0" algn="l">
              <a:lnSpc>
                <a:spcPct val="90000"/>
              </a:lnSpc>
              <a:spcBef>
                <a:spcPts val="0"/>
              </a:spcBef>
              <a:spcAft>
                <a:spcPts val="0"/>
              </a:spcAft>
              <a:buClr>
                <a:schemeClr val="dk1"/>
              </a:buClr>
              <a:buSzPts val="5067"/>
              <a:buFont typeface="Roboto Mono"/>
              <a:buNone/>
              <a:defRPr sz="5067">
                <a:solidFill>
                  <a:schemeClr val="dk1"/>
                </a:solidFill>
                <a:latin typeface="Roboto Mono"/>
                <a:ea typeface="Roboto Mono"/>
                <a:cs typeface="Roboto Mono"/>
                <a:sym typeface="Roboto Mono"/>
              </a:defRPr>
            </a:lvl1pPr>
            <a:lvl2pPr lvl="1">
              <a:spcBef>
                <a:spcPts val="0"/>
              </a:spcBef>
              <a:spcAft>
                <a:spcPts val="0"/>
              </a:spcAft>
              <a:buSzPts val="1800"/>
              <a:buFont typeface="Arial"/>
              <a:buNone/>
              <a:defRPr>
                <a:latin typeface="Arial"/>
                <a:ea typeface="Arial"/>
                <a:cs typeface="Arial"/>
                <a:sym typeface="Arial"/>
              </a:defRPr>
            </a:lvl2pPr>
            <a:lvl3pPr lvl="2">
              <a:spcBef>
                <a:spcPts val="0"/>
              </a:spcBef>
              <a:spcAft>
                <a:spcPts val="0"/>
              </a:spcAft>
              <a:buSzPts val="1800"/>
              <a:buFont typeface="Arial"/>
              <a:buNone/>
              <a:defRPr>
                <a:latin typeface="Arial"/>
                <a:ea typeface="Arial"/>
                <a:cs typeface="Arial"/>
                <a:sym typeface="Arial"/>
              </a:defRPr>
            </a:lvl3pPr>
            <a:lvl4pPr lvl="3">
              <a:spcBef>
                <a:spcPts val="0"/>
              </a:spcBef>
              <a:spcAft>
                <a:spcPts val="0"/>
              </a:spcAft>
              <a:buSzPts val="1800"/>
              <a:buFont typeface="Arial"/>
              <a:buNone/>
              <a:defRPr>
                <a:latin typeface="Arial"/>
                <a:ea typeface="Arial"/>
                <a:cs typeface="Arial"/>
                <a:sym typeface="Arial"/>
              </a:defRPr>
            </a:lvl4pPr>
            <a:lvl5pPr lvl="4">
              <a:spcBef>
                <a:spcPts val="0"/>
              </a:spcBef>
              <a:spcAft>
                <a:spcPts val="0"/>
              </a:spcAft>
              <a:buSzPts val="1800"/>
              <a:buFont typeface="Arial"/>
              <a:buNone/>
              <a:defRPr>
                <a:latin typeface="Arial"/>
                <a:ea typeface="Arial"/>
                <a:cs typeface="Arial"/>
                <a:sym typeface="Arial"/>
              </a:defRPr>
            </a:lvl5pPr>
            <a:lvl6pPr lvl="5">
              <a:spcBef>
                <a:spcPts val="0"/>
              </a:spcBef>
              <a:spcAft>
                <a:spcPts val="0"/>
              </a:spcAft>
              <a:buSzPts val="1800"/>
              <a:buFont typeface="Arial"/>
              <a:buNone/>
              <a:defRPr>
                <a:latin typeface="Arial"/>
                <a:ea typeface="Arial"/>
                <a:cs typeface="Arial"/>
                <a:sym typeface="Arial"/>
              </a:defRPr>
            </a:lvl6pPr>
            <a:lvl7pPr lvl="6">
              <a:spcBef>
                <a:spcPts val="0"/>
              </a:spcBef>
              <a:spcAft>
                <a:spcPts val="0"/>
              </a:spcAft>
              <a:buSzPts val="1800"/>
              <a:buFont typeface="Arial"/>
              <a:buNone/>
              <a:defRPr>
                <a:latin typeface="Arial"/>
                <a:ea typeface="Arial"/>
                <a:cs typeface="Arial"/>
                <a:sym typeface="Arial"/>
              </a:defRPr>
            </a:lvl7pPr>
            <a:lvl8pPr lvl="7">
              <a:spcBef>
                <a:spcPts val="0"/>
              </a:spcBef>
              <a:spcAft>
                <a:spcPts val="0"/>
              </a:spcAft>
              <a:buSzPts val="1800"/>
              <a:buFont typeface="Arial"/>
              <a:buNone/>
              <a:defRPr>
                <a:latin typeface="Arial"/>
                <a:ea typeface="Arial"/>
                <a:cs typeface="Arial"/>
                <a:sym typeface="Arial"/>
              </a:defRPr>
            </a:lvl8pPr>
            <a:lvl9pPr lvl="8">
              <a:spcBef>
                <a:spcPts val="0"/>
              </a:spcBef>
              <a:spcAft>
                <a:spcPts val="0"/>
              </a:spcAft>
              <a:buSzPts val="1800"/>
              <a:buFont typeface="Arial"/>
              <a:buNone/>
              <a:defRPr>
                <a:latin typeface="Arial"/>
                <a:ea typeface="Arial"/>
                <a:cs typeface="Arial"/>
                <a:sym typeface="Arial"/>
              </a:defRPr>
            </a:lvl9pPr>
          </a:lstStyle>
          <a:p/>
        </p:txBody>
      </p:sp>
      <p:sp>
        <p:nvSpPr>
          <p:cNvPr id="28" name="Google Shape;28;p28"/>
          <p:cNvSpPr txBox="1"/>
          <p:nvPr>
            <p:ph idx="1" type="subTitle"/>
          </p:nvPr>
        </p:nvSpPr>
        <p:spPr>
          <a:xfrm>
            <a:off x="2964800" y="4048063"/>
            <a:ext cx="5274000" cy="376996"/>
          </a:xfrm>
          <a:prstGeom prst="rect">
            <a:avLst/>
          </a:prstGeom>
          <a:noFill/>
          <a:ln>
            <a:noFill/>
          </a:ln>
        </p:spPr>
        <p:txBody>
          <a:bodyPr anchorCtr="0" anchor="t" bIns="34275" lIns="34275" spcFirstLastPara="1" rIns="34275" wrap="square" tIns="34275">
            <a:spAutoFit/>
          </a:bodyPr>
          <a:lstStyle>
            <a:lvl1pPr lvl="0" algn="l">
              <a:lnSpc>
                <a:spcPct val="100000"/>
              </a:lnSpc>
              <a:spcBef>
                <a:spcPts val="0"/>
              </a:spcBef>
              <a:spcAft>
                <a:spcPts val="0"/>
              </a:spcAft>
              <a:buClr>
                <a:schemeClr val="accent1"/>
              </a:buClr>
              <a:buSzPts val="2000"/>
              <a:buNone/>
              <a:defRPr sz="2000">
                <a:solidFill>
                  <a:schemeClr val="accent1"/>
                </a:solidFill>
                <a:latin typeface="Roboto Mono"/>
                <a:ea typeface="Roboto Mono"/>
                <a:cs typeface="Roboto Mono"/>
                <a:sym typeface="Roboto Mono"/>
              </a:defRPr>
            </a:lvl1pPr>
            <a:lvl2pPr lvl="1" algn="l">
              <a:lnSpc>
                <a:spcPct val="90000"/>
              </a:lnSpc>
              <a:spcBef>
                <a:spcPts val="0"/>
              </a:spcBef>
              <a:spcAft>
                <a:spcPts val="0"/>
              </a:spcAft>
              <a:buClr>
                <a:schemeClr val="dk1"/>
              </a:buClr>
              <a:buSzPts val="2400"/>
              <a:buNone/>
              <a:defRPr>
                <a:latin typeface="Arial"/>
                <a:ea typeface="Arial"/>
                <a:cs typeface="Arial"/>
                <a:sym typeface="Arial"/>
              </a:defRPr>
            </a:lvl2pPr>
            <a:lvl3pPr lvl="2" algn="l">
              <a:lnSpc>
                <a:spcPct val="90000"/>
              </a:lnSpc>
              <a:spcBef>
                <a:spcPts val="0"/>
              </a:spcBef>
              <a:spcAft>
                <a:spcPts val="0"/>
              </a:spcAft>
              <a:buClr>
                <a:schemeClr val="dk1"/>
              </a:buClr>
              <a:buSzPts val="2000"/>
              <a:buNone/>
              <a:defRPr>
                <a:latin typeface="Arial"/>
                <a:ea typeface="Arial"/>
                <a:cs typeface="Arial"/>
                <a:sym typeface="Arial"/>
              </a:defRPr>
            </a:lvl3pPr>
            <a:lvl4pPr lvl="3" algn="l">
              <a:lnSpc>
                <a:spcPct val="90000"/>
              </a:lnSpc>
              <a:spcBef>
                <a:spcPts val="0"/>
              </a:spcBef>
              <a:spcAft>
                <a:spcPts val="0"/>
              </a:spcAft>
              <a:buClr>
                <a:schemeClr val="dk1"/>
              </a:buClr>
              <a:buSzPts val="1800"/>
              <a:buNone/>
              <a:defRPr>
                <a:latin typeface="Arial"/>
                <a:ea typeface="Arial"/>
                <a:cs typeface="Arial"/>
                <a:sym typeface="Arial"/>
              </a:defRPr>
            </a:lvl4pPr>
            <a:lvl5pPr lvl="4" algn="l">
              <a:lnSpc>
                <a:spcPct val="90000"/>
              </a:lnSpc>
              <a:spcBef>
                <a:spcPts val="0"/>
              </a:spcBef>
              <a:spcAft>
                <a:spcPts val="0"/>
              </a:spcAft>
              <a:buClr>
                <a:schemeClr val="dk1"/>
              </a:buClr>
              <a:buSzPts val="1800"/>
              <a:buNone/>
              <a:defRPr>
                <a:latin typeface="Arial"/>
                <a:ea typeface="Arial"/>
                <a:cs typeface="Arial"/>
                <a:sym typeface="Arial"/>
              </a:defRPr>
            </a:lvl5pPr>
            <a:lvl6pPr lvl="5" algn="l">
              <a:lnSpc>
                <a:spcPct val="90000"/>
              </a:lnSpc>
              <a:spcBef>
                <a:spcPts val="0"/>
              </a:spcBef>
              <a:spcAft>
                <a:spcPts val="0"/>
              </a:spcAft>
              <a:buClr>
                <a:schemeClr val="dk1"/>
              </a:buClr>
              <a:buSzPts val="1800"/>
              <a:buNone/>
              <a:defRPr>
                <a:latin typeface="Arial"/>
                <a:ea typeface="Arial"/>
                <a:cs typeface="Arial"/>
                <a:sym typeface="Arial"/>
              </a:defRPr>
            </a:lvl6pPr>
            <a:lvl7pPr lvl="6" algn="l">
              <a:lnSpc>
                <a:spcPct val="90000"/>
              </a:lnSpc>
              <a:spcBef>
                <a:spcPts val="0"/>
              </a:spcBef>
              <a:spcAft>
                <a:spcPts val="0"/>
              </a:spcAft>
              <a:buClr>
                <a:schemeClr val="dk1"/>
              </a:buClr>
              <a:buSzPts val="1800"/>
              <a:buNone/>
              <a:defRPr>
                <a:latin typeface="Arial"/>
                <a:ea typeface="Arial"/>
                <a:cs typeface="Arial"/>
                <a:sym typeface="Arial"/>
              </a:defRPr>
            </a:lvl7pPr>
            <a:lvl8pPr lvl="7" algn="l">
              <a:lnSpc>
                <a:spcPct val="90000"/>
              </a:lnSpc>
              <a:spcBef>
                <a:spcPts val="0"/>
              </a:spcBef>
              <a:spcAft>
                <a:spcPts val="0"/>
              </a:spcAft>
              <a:buClr>
                <a:schemeClr val="dk1"/>
              </a:buClr>
              <a:buSzPts val="1800"/>
              <a:buNone/>
              <a:defRPr>
                <a:latin typeface="Arial"/>
                <a:ea typeface="Arial"/>
                <a:cs typeface="Arial"/>
                <a:sym typeface="Arial"/>
              </a:defRPr>
            </a:lvl8pPr>
            <a:lvl9pPr lvl="8" algn="l">
              <a:lnSpc>
                <a:spcPct val="90000"/>
              </a:lnSpc>
              <a:spcBef>
                <a:spcPts val="0"/>
              </a:spcBef>
              <a:spcAft>
                <a:spcPts val="0"/>
              </a:spcAft>
              <a:buClr>
                <a:schemeClr val="dk1"/>
              </a:buClr>
              <a:buSzPts val="1800"/>
              <a:buNone/>
              <a:defRPr>
                <a:latin typeface="Arial"/>
                <a:ea typeface="Arial"/>
                <a:cs typeface="Arial"/>
                <a:sym typeface="Arial"/>
              </a:defRPr>
            </a:lvl9pPr>
          </a:lstStyle>
          <a:p/>
        </p:txBody>
      </p:sp>
      <p:sp>
        <p:nvSpPr>
          <p:cNvPr id="29" name="Google Shape;29;p28"/>
          <p:cNvSpPr/>
          <p:nvPr/>
        </p:nvSpPr>
        <p:spPr>
          <a:xfrm>
            <a:off x="1319175" y="1153212"/>
            <a:ext cx="3137200" cy="368400"/>
          </a:xfrm>
          <a:prstGeom prst="rect">
            <a:avLst/>
          </a:prstGeom>
          <a:solidFill>
            <a:srgbClr val="F9F9F9"/>
          </a:solidFill>
          <a:ln>
            <a:noFill/>
          </a:ln>
        </p:spPr>
        <p:txBody>
          <a:bodyPr anchorCtr="0" anchor="ctr" bIns="45700" lIns="45700" spcFirstLastPara="1" rIns="45700" wrap="square" tIns="45700">
            <a:noAutofit/>
          </a:bodyPr>
          <a:lstStyle/>
          <a:p>
            <a:pPr indent="0" lvl="0" marL="0" marR="0" rtl="0" algn="l">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pic>
        <p:nvPicPr>
          <p:cNvPr id="30" name="Google Shape;30;p28"/>
          <p:cNvPicPr preferRelativeResize="0"/>
          <p:nvPr/>
        </p:nvPicPr>
        <p:blipFill rotWithShape="1">
          <a:blip r:embed="rId3">
            <a:alphaModFix/>
          </a:blip>
          <a:srcRect b="0" l="0" r="0" t="0"/>
          <a:stretch/>
        </p:blipFill>
        <p:spPr>
          <a:xfrm>
            <a:off x="1144755" y="1240701"/>
            <a:ext cx="3537323" cy="22793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6">
  <p:cSld name="TITLE_AND_BODY_6">
    <p:spTree>
      <p:nvGrpSpPr>
        <p:cNvPr id="31" name="Shape 31"/>
        <p:cNvGrpSpPr/>
        <p:nvPr/>
      </p:nvGrpSpPr>
      <p:grpSpPr>
        <a:xfrm>
          <a:off x="0" y="0"/>
          <a:ext cx="0" cy="0"/>
          <a:chOff x="0" y="0"/>
          <a:chExt cx="0" cy="0"/>
        </a:xfrm>
      </p:grpSpPr>
      <p:pic>
        <p:nvPicPr>
          <p:cNvPr id="32" name="Google Shape;32;p29"/>
          <p:cNvPicPr preferRelativeResize="0"/>
          <p:nvPr/>
        </p:nvPicPr>
        <p:blipFill rotWithShape="1">
          <a:blip r:embed="rId2">
            <a:alphaModFix/>
          </a:blip>
          <a:srcRect b="0" l="0" r="0" t="0"/>
          <a:stretch/>
        </p:blipFill>
        <p:spPr>
          <a:xfrm>
            <a:off x="0" y="1"/>
            <a:ext cx="12191997" cy="6857999"/>
          </a:xfrm>
          <a:prstGeom prst="rect">
            <a:avLst/>
          </a:prstGeom>
          <a:noFill/>
          <a:ln>
            <a:noFill/>
          </a:ln>
        </p:spPr>
      </p:pic>
      <p:sp>
        <p:nvSpPr>
          <p:cNvPr id="33" name="Google Shape;33;p29"/>
          <p:cNvSpPr txBox="1"/>
          <p:nvPr>
            <p:ph type="title"/>
          </p:nvPr>
        </p:nvSpPr>
        <p:spPr>
          <a:xfrm>
            <a:off x="2226833" y="186967"/>
            <a:ext cx="9549600" cy="7636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2800"/>
              <a:buFont typeface="Arial"/>
              <a:buNone/>
              <a:defRPr>
                <a:solidFill>
                  <a:schemeClr val="lt1"/>
                </a:solidFill>
                <a:latin typeface="Arial"/>
                <a:ea typeface="Arial"/>
                <a:cs typeface="Arial"/>
                <a:sym typeface="Aria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29"/>
          <p:cNvSpPr txBox="1"/>
          <p:nvPr>
            <p:ph idx="1" type="body"/>
          </p:nvPr>
        </p:nvSpPr>
        <p:spPr>
          <a:xfrm>
            <a:off x="1371600" y="1549100"/>
            <a:ext cx="10404800" cy="454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93700" lvl="0" marL="457200" algn="l">
              <a:lnSpc>
                <a:spcPct val="90000"/>
              </a:lnSpc>
              <a:spcBef>
                <a:spcPts val="0"/>
              </a:spcBef>
              <a:spcAft>
                <a:spcPts val="0"/>
              </a:spcAft>
              <a:buClr>
                <a:schemeClr val="dk1"/>
              </a:buClr>
              <a:buSzPts val="2600"/>
              <a:buFont typeface="Arial"/>
              <a:buChar char="●"/>
              <a:defRPr sz="3466">
                <a:latin typeface="Arial"/>
                <a:ea typeface="Arial"/>
                <a:cs typeface="Arial"/>
                <a:sym typeface="Arial"/>
              </a:defRPr>
            </a:lvl1pPr>
            <a:lvl2pPr indent="-355600" lvl="1" marL="914400" algn="l">
              <a:lnSpc>
                <a:spcPct val="90000"/>
              </a:lnSpc>
              <a:spcBef>
                <a:spcPts val="533"/>
              </a:spcBef>
              <a:spcAft>
                <a:spcPts val="0"/>
              </a:spcAft>
              <a:buClr>
                <a:schemeClr val="dk1"/>
              </a:buClr>
              <a:buSzPts val="2000"/>
              <a:buFont typeface="Arial"/>
              <a:buChar char="○"/>
              <a:defRPr sz="2667">
                <a:latin typeface="Arial"/>
                <a:ea typeface="Arial"/>
                <a:cs typeface="Arial"/>
                <a:sym typeface="Arial"/>
              </a:defRPr>
            </a:lvl2pPr>
            <a:lvl3pPr indent="-349250" lvl="2" marL="1371600" algn="l">
              <a:lnSpc>
                <a:spcPct val="90000"/>
              </a:lnSpc>
              <a:spcBef>
                <a:spcPts val="533"/>
              </a:spcBef>
              <a:spcAft>
                <a:spcPts val="0"/>
              </a:spcAft>
              <a:buClr>
                <a:schemeClr val="dk1"/>
              </a:buClr>
              <a:buSzPts val="1900"/>
              <a:buFont typeface="Arial"/>
              <a:buChar char="■"/>
              <a:defRPr sz="2533">
                <a:latin typeface="Arial"/>
                <a:ea typeface="Arial"/>
                <a:cs typeface="Arial"/>
                <a:sym typeface="Arial"/>
              </a:defRPr>
            </a:lvl3pPr>
            <a:lvl4pPr indent="-317500" lvl="3" marL="1828800" algn="l">
              <a:lnSpc>
                <a:spcPct val="90000"/>
              </a:lnSpc>
              <a:spcBef>
                <a:spcPts val="0"/>
              </a:spcBef>
              <a:spcAft>
                <a:spcPts val="0"/>
              </a:spcAft>
              <a:buClr>
                <a:schemeClr val="dk1"/>
              </a:buClr>
              <a:buSzPts val="1400"/>
              <a:buFont typeface="Arial"/>
              <a:buChar char="●"/>
              <a:defRPr>
                <a:latin typeface="Arial"/>
                <a:ea typeface="Arial"/>
                <a:cs typeface="Arial"/>
                <a:sym typeface="Arial"/>
              </a:defRPr>
            </a:lvl4pPr>
            <a:lvl5pPr indent="-317500" lvl="4" marL="2286000" algn="l">
              <a:lnSpc>
                <a:spcPct val="90000"/>
              </a:lnSpc>
              <a:spcBef>
                <a:spcPts val="0"/>
              </a:spcBef>
              <a:spcAft>
                <a:spcPts val="0"/>
              </a:spcAft>
              <a:buClr>
                <a:schemeClr val="dk1"/>
              </a:buClr>
              <a:buSzPts val="1400"/>
              <a:buFont typeface="Arial"/>
              <a:buChar char="○"/>
              <a:defRPr>
                <a:latin typeface="Arial"/>
                <a:ea typeface="Arial"/>
                <a:cs typeface="Arial"/>
                <a:sym typeface="Arial"/>
              </a:defRPr>
            </a:lvl5pPr>
            <a:lvl6pPr indent="-317500" lvl="5" marL="2743200" algn="l">
              <a:lnSpc>
                <a:spcPct val="90000"/>
              </a:lnSpc>
              <a:spcBef>
                <a:spcPts val="0"/>
              </a:spcBef>
              <a:spcAft>
                <a:spcPts val="0"/>
              </a:spcAft>
              <a:buClr>
                <a:schemeClr val="dk1"/>
              </a:buClr>
              <a:buSzPts val="1400"/>
              <a:buFont typeface="Arial"/>
              <a:buChar char="■"/>
              <a:defRPr>
                <a:latin typeface="Arial"/>
                <a:ea typeface="Arial"/>
                <a:cs typeface="Arial"/>
                <a:sym typeface="Arial"/>
              </a:defRPr>
            </a:lvl6pPr>
            <a:lvl7pPr indent="-317500" lvl="6" marL="3200400" algn="l">
              <a:lnSpc>
                <a:spcPct val="90000"/>
              </a:lnSpc>
              <a:spcBef>
                <a:spcPts val="0"/>
              </a:spcBef>
              <a:spcAft>
                <a:spcPts val="0"/>
              </a:spcAft>
              <a:buClr>
                <a:schemeClr val="dk1"/>
              </a:buClr>
              <a:buSzPts val="1400"/>
              <a:buFont typeface="Arial"/>
              <a:buChar char="●"/>
              <a:defRPr>
                <a:latin typeface="Arial"/>
                <a:ea typeface="Arial"/>
                <a:cs typeface="Arial"/>
                <a:sym typeface="Arial"/>
              </a:defRPr>
            </a:lvl7pPr>
            <a:lvl8pPr indent="-317500" lvl="7" marL="3657600" algn="l">
              <a:lnSpc>
                <a:spcPct val="90000"/>
              </a:lnSpc>
              <a:spcBef>
                <a:spcPts val="0"/>
              </a:spcBef>
              <a:spcAft>
                <a:spcPts val="0"/>
              </a:spcAft>
              <a:buClr>
                <a:schemeClr val="dk1"/>
              </a:buClr>
              <a:buSzPts val="1400"/>
              <a:buFont typeface="Arial"/>
              <a:buChar char="○"/>
              <a:defRPr>
                <a:latin typeface="Arial"/>
                <a:ea typeface="Arial"/>
                <a:cs typeface="Arial"/>
                <a:sym typeface="Arial"/>
              </a:defRPr>
            </a:lvl8pPr>
            <a:lvl9pPr indent="-317500" lvl="8" marL="4114800" algn="l">
              <a:lnSpc>
                <a:spcPct val="90000"/>
              </a:lnSpc>
              <a:spcBef>
                <a:spcPts val="0"/>
              </a:spcBef>
              <a:spcAft>
                <a:spcPts val="0"/>
              </a:spcAft>
              <a:buClr>
                <a:schemeClr val="dk1"/>
              </a:buClr>
              <a:buSzPts val="1400"/>
              <a:buFont typeface="Arial"/>
              <a:buChar char="■"/>
              <a:defRPr>
                <a:latin typeface="Arial"/>
                <a:ea typeface="Arial"/>
                <a:cs typeface="Arial"/>
                <a:sym typeface="Arial"/>
              </a:defRPr>
            </a:lvl9pPr>
          </a:lstStyle>
          <a:p/>
        </p:txBody>
      </p:sp>
      <p:sp>
        <p:nvSpPr>
          <p:cNvPr id="35" name="Google Shape;35;p29"/>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rmAutofit/>
          </a:bodyPr>
          <a:lstStyle>
            <a:lvl1pPr indent="0" lvl="0" marL="0" algn="r">
              <a:buClr>
                <a:srgbClr val="888888"/>
              </a:buClr>
              <a:buSzPts val="1200"/>
              <a:buFont typeface="Calibri"/>
              <a:buNone/>
              <a:defRPr sz="1200">
                <a:solidFill>
                  <a:srgbClr val="888888"/>
                </a:solidFill>
                <a:latin typeface="Calibri"/>
                <a:ea typeface="Calibri"/>
                <a:cs typeface="Calibri"/>
                <a:sym typeface="Calibri"/>
              </a:defRPr>
            </a:lvl1pPr>
            <a:lvl2pPr indent="0" lvl="1" marL="0" algn="r">
              <a:buClr>
                <a:srgbClr val="888888"/>
              </a:buClr>
              <a:buSzPts val="1200"/>
              <a:buFont typeface="Calibri"/>
              <a:buNone/>
              <a:defRPr sz="1200">
                <a:solidFill>
                  <a:srgbClr val="888888"/>
                </a:solidFill>
                <a:latin typeface="Calibri"/>
                <a:ea typeface="Calibri"/>
                <a:cs typeface="Calibri"/>
                <a:sym typeface="Calibri"/>
              </a:defRPr>
            </a:lvl2pPr>
            <a:lvl3pPr indent="0" lvl="2" marL="0" algn="r">
              <a:buClr>
                <a:srgbClr val="888888"/>
              </a:buClr>
              <a:buSzPts val="1200"/>
              <a:buFont typeface="Calibri"/>
              <a:buNone/>
              <a:defRPr sz="1200">
                <a:solidFill>
                  <a:srgbClr val="888888"/>
                </a:solidFill>
                <a:latin typeface="Calibri"/>
                <a:ea typeface="Calibri"/>
                <a:cs typeface="Calibri"/>
                <a:sym typeface="Calibri"/>
              </a:defRPr>
            </a:lvl3pPr>
            <a:lvl4pPr indent="0" lvl="3" marL="0" algn="r">
              <a:buClr>
                <a:srgbClr val="888888"/>
              </a:buClr>
              <a:buSzPts val="1200"/>
              <a:buFont typeface="Calibri"/>
              <a:buNone/>
              <a:defRPr sz="1200">
                <a:solidFill>
                  <a:srgbClr val="888888"/>
                </a:solidFill>
                <a:latin typeface="Calibri"/>
                <a:ea typeface="Calibri"/>
                <a:cs typeface="Calibri"/>
                <a:sym typeface="Calibri"/>
              </a:defRPr>
            </a:lvl4pPr>
            <a:lvl5pPr indent="0" lvl="4" marL="0" algn="r">
              <a:buClr>
                <a:srgbClr val="888888"/>
              </a:buClr>
              <a:buSzPts val="1200"/>
              <a:buFont typeface="Calibri"/>
              <a:buNone/>
              <a:defRPr sz="1200">
                <a:solidFill>
                  <a:srgbClr val="888888"/>
                </a:solidFill>
                <a:latin typeface="Calibri"/>
                <a:ea typeface="Calibri"/>
                <a:cs typeface="Calibri"/>
                <a:sym typeface="Calibri"/>
              </a:defRPr>
            </a:lvl5pPr>
            <a:lvl6pPr indent="0" lvl="5" marL="0" algn="r">
              <a:buClr>
                <a:srgbClr val="888888"/>
              </a:buClr>
              <a:buSzPts val="1200"/>
              <a:buFont typeface="Calibri"/>
              <a:buNone/>
              <a:defRPr sz="1200">
                <a:solidFill>
                  <a:srgbClr val="888888"/>
                </a:solidFill>
                <a:latin typeface="Calibri"/>
                <a:ea typeface="Calibri"/>
                <a:cs typeface="Calibri"/>
                <a:sym typeface="Calibri"/>
              </a:defRPr>
            </a:lvl6pPr>
            <a:lvl7pPr indent="0" lvl="6" marL="0" algn="r">
              <a:buClr>
                <a:srgbClr val="888888"/>
              </a:buClr>
              <a:buSzPts val="1200"/>
              <a:buFont typeface="Calibri"/>
              <a:buNone/>
              <a:defRPr sz="1200">
                <a:solidFill>
                  <a:srgbClr val="888888"/>
                </a:solidFill>
                <a:latin typeface="Calibri"/>
                <a:ea typeface="Calibri"/>
                <a:cs typeface="Calibri"/>
                <a:sym typeface="Calibri"/>
              </a:defRPr>
            </a:lvl7pPr>
            <a:lvl8pPr indent="0" lvl="7" marL="0" algn="r">
              <a:buClr>
                <a:srgbClr val="888888"/>
              </a:buClr>
              <a:buSzPts val="1200"/>
              <a:buFont typeface="Calibri"/>
              <a:buNone/>
              <a:defRPr sz="1200">
                <a:solidFill>
                  <a:srgbClr val="888888"/>
                </a:solidFill>
                <a:latin typeface="Calibri"/>
                <a:ea typeface="Calibri"/>
                <a:cs typeface="Calibri"/>
                <a:sym typeface="Calibri"/>
              </a:defRPr>
            </a:lvl8pPr>
            <a:lvl9pPr indent="0" lvl="8" marL="0" algn="r">
              <a:buClr>
                <a:srgbClr val="888888"/>
              </a:buClr>
              <a:buSzPts val="1200"/>
              <a:buFont typeface="Calibri"/>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29"/>
          <p:cNvSpPr txBox="1"/>
          <p:nvPr/>
        </p:nvSpPr>
        <p:spPr>
          <a:xfrm>
            <a:off x="906400" y="6399067"/>
            <a:ext cx="10598800" cy="354400"/>
          </a:xfrm>
          <a:prstGeom prst="rect">
            <a:avLst/>
          </a:prstGeom>
          <a:noFill/>
          <a:ln>
            <a:noFill/>
          </a:ln>
        </p:spPr>
        <p:txBody>
          <a:bodyPr anchorCtr="0" anchor="t" bIns="121900" lIns="121900" spcFirstLastPara="1" rIns="121900" wrap="square" tIns="121900">
            <a:noAutofit/>
          </a:bodyPr>
          <a:lstStyle/>
          <a:p>
            <a:pPr indent="0" lvl="0" marL="0" marR="0" rtl="0" algn="ctr">
              <a:lnSpc>
                <a:spcPct val="115000"/>
              </a:lnSpc>
              <a:spcBef>
                <a:spcPts val="0"/>
              </a:spcBef>
              <a:spcAft>
                <a:spcPts val="1600"/>
              </a:spcAft>
              <a:buClr>
                <a:schemeClr val="dk1"/>
              </a:buClr>
              <a:buSzPts val="1100"/>
              <a:buFont typeface="Arial"/>
              <a:buNone/>
            </a:pPr>
            <a:r>
              <a:rPr lang="en-US" sz="2400">
                <a:solidFill>
                  <a:schemeClr val="dk2"/>
                </a:solidFill>
                <a:latin typeface="Calibri"/>
                <a:ea typeface="Calibri"/>
                <a:cs typeface="Calibri"/>
                <a:sym typeface="Calibri"/>
              </a:rPr>
              <a:t>simplemlforsheets.com</a:t>
            </a:r>
            <a:endParaRPr sz="2400">
              <a:solidFill>
                <a:schemeClr val="dk1"/>
              </a:solidFill>
              <a:latin typeface="Calibri"/>
              <a:ea typeface="Calibri"/>
              <a:cs typeface="Calibri"/>
              <a:sym typeface="Calibri"/>
            </a:endParaRPr>
          </a:p>
        </p:txBody>
      </p:sp>
      <p:cxnSp>
        <p:nvCxnSpPr>
          <p:cNvPr id="37" name="Google Shape;37;p29"/>
          <p:cNvCxnSpPr/>
          <p:nvPr/>
        </p:nvCxnSpPr>
        <p:spPr>
          <a:xfrm flipH="1" rot="10800000">
            <a:off x="661600" y="6373067"/>
            <a:ext cx="10843600" cy="11200"/>
          </a:xfrm>
          <a:prstGeom prst="straightConnector1">
            <a:avLst/>
          </a:prstGeom>
          <a:noFill/>
          <a:ln cap="flat" cmpd="sng" w="19050">
            <a:solidFill>
              <a:srgbClr val="606BE2"/>
            </a:solidFill>
            <a:prstDash val="solid"/>
            <a:round/>
            <a:headEnd len="sm" w="sm" type="none"/>
            <a:tailEnd len="sm" w="sm" type="none"/>
          </a:ln>
        </p:spPr>
      </p:cxnSp>
      <p:pic>
        <p:nvPicPr>
          <p:cNvPr id="38" name="Google Shape;38;p29"/>
          <p:cNvPicPr preferRelativeResize="0"/>
          <p:nvPr/>
        </p:nvPicPr>
        <p:blipFill rotWithShape="1">
          <a:blip r:embed="rId3">
            <a:alphaModFix/>
          </a:blip>
          <a:srcRect b="0" l="0" r="0" t="0"/>
          <a:stretch/>
        </p:blipFill>
        <p:spPr>
          <a:xfrm>
            <a:off x="0" y="203200"/>
            <a:ext cx="1625600" cy="16256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3">
  <p:cSld name="SECTION_HEADER_3">
    <p:spTree>
      <p:nvGrpSpPr>
        <p:cNvPr id="39" name="Shape 39"/>
        <p:cNvGrpSpPr/>
        <p:nvPr/>
      </p:nvGrpSpPr>
      <p:grpSpPr>
        <a:xfrm>
          <a:off x="0" y="0"/>
          <a:ext cx="0" cy="0"/>
          <a:chOff x="0" y="0"/>
          <a:chExt cx="0" cy="0"/>
        </a:xfrm>
      </p:grpSpPr>
      <p:pic>
        <p:nvPicPr>
          <p:cNvPr id="40" name="Google Shape;40;p30"/>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1" name="Google Shape;41;p30"/>
          <p:cNvSpPr txBox="1"/>
          <p:nvPr>
            <p:ph type="title"/>
          </p:nvPr>
        </p:nvSpPr>
        <p:spPr>
          <a:xfrm>
            <a:off x="2145767" y="203200"/>
            <a:ext cx="8849600" cy="883600"/>
          </a:xfrm>
          <a:prstGeom prst="rect">
            <a:avLst/>
          </a:prstGeom>
          <a:noFill/>
          <a:ln>
            <a:noFill/>
          </a:ln>
        </p:spPr>
        <p:txBody>
          <a:bodyPr anchorCtr="0" anchor="ctr" bIns="91425" lIns="91425" spcFirstLastPara="1" rIns="91425" wrap="square" tIns="91425">
            <a:normAutofit/>
          </a:bodyPr>
          <a:lstStyle>
            <a:lvl1pPr lvl="0" algn="l">
              <a:lnSpc>
                <a:spcPct val="90000"/>
              </a:lnSpc>
              <a:spcBef>
                <a:spcPts val="0"/>
              </a:spcBef>
              <a:spcAft>
                <a:spcPts val="0"/>
              </a:spcAft>
              <a:buClr>
                <a:srgbClr val="FFFFFF"/>
              </a:buClr>
              <a:buSzPts val="3600"/>
              <a:buFont typeface="Arial"/>
              <a:buNone/>
              <a:defRPr sz="4800">
                <a:solidFill>
                  <a:srgbClr val="FFFFFF"/>
                </a:solidFill>
                <a:latin typeface="Arial"/>
                <a:ea typeface="Arial"/>
                <a:cs typeface="Arial"/>
                <a:sym typeface="Aria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p:txBody>
      </p:sp>
      <p:sp>
        <p:nvSpPr>
          <p:cNvPr id="42" name="Google Shape;42;p30"/>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rmAutofit/>
          </a:bodyPr>
          <a:lstStyle>
            <a:lvl1pPr indent="0" lvl="0" marL="0" algn="r">
              <a:buClr>
                <a:srgbClr val="888888"/>
              </a:buClr>
              <a:buSzPts val="1200"/>
              <a:buFont typeface="Calibri"/>
              <a:buNone/>
              <a:defRPr sz="1200">
                <a:solidFill>
                  <a:srgbClr val="888888"/>
                </a:solidFill>
                <a:latin typeface="Calibri"/>
                <a:ea typeface="Calibri"/>
                <a:cs typeface="Calibri"/>
                <a:sym typeface="Calibri"/>
              </a:defRPr>
            </a:lvl1pPr>
            <a:lvl2pPr indent="0" lvl="1" marL="0" algn="r">
              <a:buClr>
                <a:srgbClr val="888888"/>
              </a:buClr>
              <a:buSzPts val="1200"/>
              <a:buFont typeface="Calibri"/>
              <a:buNone/>
              <a:defRPr sz="1200">
                <a:solidFill>
                  <a:srgbClr val="888888"/>
                </a:solidFill>
                <a:latin typeface="Calibri"/>
                <a:ea typeface="Calibri"/>
                <a:cs typeface="Calibri"/>
                <a:sym typeface="Calibri"/>
              </a:defRPr>
            </a:lvl2pPr>
            <a:lvl3pPr indent="0" lvl="2" marL="0" algn="r">
              <a:buClr>
                <a:srgbClr val="888888"/>
              </a:buClr>
              <a:buSzPts val="1200"/>
              <a:buFont typeface="Calibri"/>
              <a:buNone/>
              <a:defRPr sz="1200">
                <a:solidFill>
                  <a:srgbClr val="888888"/>
                </a:solidFill>
                <a:latin typeface="Calibri"/>
                <a:ea typeface="Calibri"/>
                <a:cs typeface="Calibri"/>
                <a:sym typeface="Calibri"/>
              </a:defRPr>
            </a:lvl3pPr>
            <a:lvl4pPr indent="0" lvl="3" marL="0" algn="r">
              <a:buClr>
                <a:srgbClr val="888888"/>
              </a:buClr>
              <a:buSzPts val="1200"/>
              <a:buFont typeface="Calibri"/>
              <a:buNone/>
              <a:defRPr sz="1200">
                <a:solidFill>
                  <a:srgbClr val="888888"/>
                </a:solidFill>
                <a:latin typeface="Calibri"/>
                <a:ea typeface="Calibri"/>
                <a:cs typeface="Calibri"/>
                <a:sym typeface="Calibri"/>
              </a:defRPr>
            </a:lvl4pPr>
            <a:lvl5pPr indent="0" lvl="4" marL="0" algn="r">
              <a:buClr>
                <a:srgbClr val="888888"/>
              </a:buClr>
              <a:buSzPts val="1200"/>
              <a:buFont typeface="Calibri"/>
              <a:buNone/>
              <a:defRPr sz="1200">
                <a:solidFill>
                  <a:srgbClr val="888888"/>
                </a:solidFill>
                <a:latin typeface="Calibri"/>
                <a:ea typeface="Calibri"/>
                <a:cs typeface="Calibri"/>
                <a:sym typeface="Calibri"/>
              </a:defRPr>
            </a:lvl5pPr>
            <a:lvl6pPr indent="0" lvl="5" marL="0" algn="r">
              <a:buClr>
                <a:srgbClr val="888888"/>
              </a:buClr>
              <a:buSzPts val="1200"/>
              <a:buFont typeface="Calibri"/>
              <a:buNone/>
              <a:defRPr sz="1200">
                <a:solidFill>
                  <a:srgbClr val="888888"/>
                </a:solidFill>
                <a:latin typeface="Calibri"/>
                <a:ea typeface="Calibri"/>
                <a:cs typeface="Calibri"/>
                <a:sym typeface="Calibri"/>
              </a:defRPr>
            </a:lvl6pPr>
            <a:lvl7pPr indent="0" lvl="6" marL="0" algn="r">
              <a:buClr>
                <a:srgbClr val="888888"/>
              </a:buClr>
              <a:buSzPts val="1200"/>
              <a:buFont typeface="Calibri"/>
              <a:buNone/>
              <a:defRPr sz="1200">
                <a:solidFill>
                  <a:srgbClr val="888888"/>
                </a:solidFill>
                <a:latin typeface="Calibri"/>
                <a:ea typeface="Calibri"/>
                <a:cs typeface="Calibri"/>
                <a:sym typeface="Calibri"/>
              </a:defRPr>
            </a:lvl7pPr>
            <a:lvl8pPr indent="0" lvl="7" marL="0" algn="r">
              <a:buClr>
                <a:srgbClr val="888888"/>
              </a:buClr>
              <a:buSzPts val="1200"/>
              <a:buFont typeface="Calibri"/>
              <a:buNone/>
              <a:defRPr sz="1200">
                <a:solidFill>
                  <a:srgbClr val="888888"/>
                </a:solidFill>
                <a:latin typeface="Calibri"/>
                <a:ea typeface="Calibri"/>
                <a:cs typeface="Calibri"/>
                <a:sym typeface="Calibri"/>
              </a:defRPr>
            </a:lvl8pPr>
            <a:lvl9pPr indent="0" lvl="8" marL="0" algn="r">
              <a:buClr>
                <a:srgbClr val="888888"/>
              </a:buClr>
              <a:buSzPts val="1200"/>
              <a:buFont typeface="Calibri"/>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43" name="Google Shape;43;p30"/>
          <p:cNvSpPr txBox="1"/>
          <p:nvPr>
            <p:ph idx="1" type="body"/>
          </p:nvPr>
        </p:nvSpPr>
        <p:spPr>
          <a:xfrm>
            <a:off x="2145767" y="1549100"/>
            <a:ext cx="8849600" cy="454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93700" lvl="0" marL="457200" algn="l">
              <a:lnSpc>
                <a:spcPct val="90000"/>
              </a:lnSpc>
              <a:spcBef>
                <a:spcPts val="0"/>
              </a:spcBef>
              <a:spcAft>
                <a:spcPts val="0"/>
              </a:spcAft>
              <a:buClr>
                <a:schemeClr val="dk1"/>
              </a:buClr>
              <a:buSzPts val="2600"/>
              <a:buFont typeface="Arial"/>
              <a:buChar char="●"/>
              <a:defRPr sz="3466">
                <a:latin typeface="Arial"/>
                <a:ea typeface="Arial"/>
                <a:cs typeface="Arial"/>
                <a:sym typeface="Arial"/>
              </a:defRPr>
            </a:lvl1pPr>
            <a:lvl2pPr indent="-355600" lvl="1" marL="914400" algn="l">
              <a:lnSpc>
                <a:spcPct val="90000"/>
              </a:lnSpc>
              <a:spcBef>
                <a:spcPts val="533"/>
              </a:spcBef>
              <a:spcAft>
                <a:spcPts val="0"/>
              </a:spcAft>
              <a:buClr>
                <a:schemeClr val="dk1"/>
              </a:buClr>
              <a:buSzPts val="2000"/>
              <a:buFont typeface="Arial"/>
              <a:buChar char="○"/>
              <a:defRPr sz="2667">
                <a:latin typeface="Arial"/>
                <a:ea typeface="Arial"/>
                <a:cs typeface="Arial"/>
                <a:sym typeface="Arial"/>
              </a:defRPr>
            </a:lvl2pPr>
            <a:lvl3pPr indent="-349250" lvl="2" marL="1371600" algn="l">
              <a:lnSpc>
                <a:spcPct val="90000"/>
              </a:lnSpc>
              <a:spcBef>
                <a:spcPts val="533"/>
              </a:spcBef>
              <a:spcAft>
                <a:spcPts val="0"/>
              </a:spcAft>
              <a:buClr>
                <a:schemeClr val="dk1"/>
              </a:buClr>
              <a:buSzPts val="1900"/>
              <a:buFont typeface="Arial"/>
              <a:buChar char="■"/>
              <a:defRPr sz="2533">
                <a:latin typeface="Arial"/>
                <a:ea typeface="Arial"/>
                <a:cs typeface="Arial"/>
                <a:sym typeface="Arial"/>
              </a:defRPr>
            </a:lvl3pPr>
            <a:lvl4pPr indent="-317500" lvl="3" marL="1828800" algn="l">
              <a:lnSpc>
                <a:spcPct val="90000"/>
              </a:lnSpc>
              <a:spcBef>
                <a:spcPts val="0"/>
              </a:spcBef>
              <a:spcAft>
                <a:spcPts val="0"/>
              </a:spcAft>
              <a:buClr>
                <a:schemeClr val="dk1"/>
              </a:buClr>
              <a:buSzPts val="1400"/>
              <a:buFont typeface="Arial"/>
              <a:buChar char="●"/>
              <a:defRPr>
                <a:latin typeface="Arial"/>
                <a:ea typeface="Arial"/>
                <a:cs typeface="Arial"/>
                <a:sym typeface="Arial"/>
              </a:defRPr>
            </a:lvl4pPr>
            <a:lvl5pPr indent="-317500" lvl="4" marL="2286000" algn="l">
              <a:lnSpc>
                <a:spcPct val="90000"/>
              </a:lnSpc>
              <a:spcBef>
                <a:spcPts val="0"/>
              </a:spcBef>
              <a:spcAft>
                <a:spcPts val="0"/>
              </a:spcAft>
              <a:buClr>
                <a:schemeClr val="dk1"/>
              </a:buClr>
              <a:buSzPts val="1400"/>
              <a:buFont typeface="Arial"/>
              <a:buChar char="○"/>
              <a:defRPr>
                <a:latin typeface="Arial"/>
                <a:ea typeface="Arial"/>
                <a:cs typeface="Arial"/>
                <a:sym typeface="Arial"/>
              </a:defRPr>
            </a:lvl5pPr>
            <a:lvl6pPr indent="-317500" lvl="5" marL="2743200" algn="l">
              <a:lnSpc>
                <a:spcPct val="90000"/>
              </a:lnSpc>
              <a:spcBef>
                <a:spcPts val="0"/>
              </a:spcBef>
              <a:spcAft>
                <a:spcPts val="0"/>
              </a:spcAft>
              <a:buClr>
                <a:schemeClr val="dk1"/>
              </a:buClr>
              <a:buSzPts val="1400"/>
              <a:buFont typeface="Arial"/>
              <a:buChar char="■"/>
              <a:defRPr>
                <a:latin typeface="Arial"/>
                <a:ea typeface="Arial"/>
                <a:cs typeface="Arial"/>
                <a:sym typeface="Arial"/>
              </a:defRPr>
            </a:lvl6pPr>
            <a:lvl7pPr indent="-317500" lvl="6" marL="3200400" algn="l">
              <a:lnSpc>
                <a:spcPct val="90000"/>
              </a:lnSpc>
              <a:spcBef>
                <a:spcPts val="0"/>
              </a:spcBef>
              <a:spcAft>
                <a:spcPts val="0"/>
              </a:spcAft>
              <a:buClr>
                <a:schemeClr val="dk1"/>
              </a:buClr>
              <a:buSzPts val="1400"/>
              <a:buFont typeface="Arial"/>
              <a:buChar char="●"/>
              <a:defRPr>
                <a:latin typeface="Arial"/>
                <a:ea typeface="Arial"/>
                <a:cs typeface="Arial"/>
                <a:sym typeface="Arial"/>
              </a:defRPr>
            </a:lvl7pPr>
            <a:lvl8pPr indent="-317500" lvl="7" marL="3657600" algn="l">
              <a:lnSpc>
                <a:spcPct val="90000"/>
              </a:lnSpc>
              <a:spcBef>
                <a:spcPts val="0"/>
              </a:spcBef>
              <a:spcAft>
                <a:spcPts val="0"/>
              </a:spcAft>
              <a:buClr>
                <a:schemeClr val="dk1"/>
              </a:buClr>
              <a:buSzPts val="1400"/>
              <a:buFont typeface="Arial"/>
              <a:buChar char="○"/>
              <a:defRPr>
                <a:latin typeface="Arial"/>
                <a:ea typeface="Arial"/>
                <a:cs typeface="Arial"/>
                <a:sym typeface="Arial"/>
              </a:defRPr>
            </a:lvl8pPr>
            <a:lvl9pPr indent="-317500" lvl="8" marL="4114800" algn="l">
              <a:lnSpc>
                <a:spcPct val="90000"/>
              </a:lnSpc>
              <a:spcBef>
                <a:spcPts val="0"/>
              </a:spcBef>
              <a:spcAft>
                <a:spcPts val="0"/>
              </a:spcAft>
              <a:buClr>
                <a:schemeClr val="dk1"/>
              </a:buClr>
              <a:buSzPts val="1400"/>
              <a:buFont typeface="Arial"/>
              <a:buChar char="■"/>
              <a:defRPr>
                <a:latin typeface="Arial"/>
                <a:ea typeface="Arial"/>
                <a:cs typeface="Arial"/>
                <a:sym typeface="Arial"/>
              </a:defRPr>
            </a:lvl9pPr>
          </a:lstStyle>
          <a:p/>
        </p:txBody>
      </p:sp>
      <p:pic>
        <p:nvPicPr>
          <p:cNvPr id="44" name="Google Shape;44;p30"/>
          <p:cNvPicPr preferRelativeResize="0"/>
          <p:nvPr/>
        </p:nvPicPr>
        <p:blipFill rotWithShape="1">
          <a:blip r:embed="rId3">
            <a:alphaModFix/>
          </a:blip>
          <a:srcRect b="0" l="0" r="0" t="0"/>
          <a:stretch/>
        </p:blipFill>
        <p:spPr>
          <a:xfrm>
            <a:off x="0" y="203200"/>
            <a:ext cx="1625600" cy="1625600"/>
          </a:xfrm>
          <a:prstGeom prst="rect">
            <a:avLst/>
          </a:prstGeom>
          <a:noFill/>
          <a:ln>
            <a:noFill/>
          </a:ln>
        </p:spPr>
      </p:pic>
      <p:sp>
        <p:nvSpPr>
          <p:cNvPr id="45" name="Google Shape;45;p30"/>
          <p:cNvSpPr txBox="1"/>
          <p:nvPr/>
        </p:nvSpPr>
        <p:spPr>
          <a:xfrm>
            <a:off x="906400" y="6399067"/>
            <a:ext cx="10598800" cy="354400"/>
          </a:xfrm>
          <a:prstGeom prst="rect">
            <a:avLst/>
          </a:prstGeom>
          <a:noFill/>
          <a:ln>
            <a:noFill/>
          </a:ln>
        </p:spPr>
        <p:txBody>
          <a:bodyPr anchorCtr="0" anchor="t" bIns="121900" lIns="121900" spcFirstLastPara="1" rIns="121900" wrap="square" tIns="121900">
            <a:noAutofit/>
          </a:bodyPr>
          <a:lstStyle/>
          <a:p>
            <a:pPr indent="0" lvl="0" marL="0" marR="0" rtl="0" algn="ctr">
              <a:lnSpc>
                <a:spcPct val="115000"/>
              </a:lnSpc>
              <a:spcBef>
                <a:spcPts val="0"/>
              </a:spcBef>
              <a:spcAft>
                <a:spcPts val="1600"/>
              </a:spcAft>
              <a:buClr>
                <a:schemeClr val="dk1"/>
              </a:buClr>
              <a:buSzPts val="1100"/>
              <a:buFont typeface="Arial"/>
              <a:buNone/>
            </a:pPr>
            <a:r>
              <a:rPr lang="en-US" sz="2400">
                <a:solidFill>
                  <a:schemeClr val="dk2"/>
                </a:solidFill>
                <a:latin typeface="Calibri"/>
                <a:ea typeface="Calibri"/>
                <a:cs typeface="Calibri"/>
                <a:sym typeface="Calibri"/>
              </a:rPr>
              <a:t>simplemlforsheets.com</a:t>
            </a:r>
            <a:endParaRPr sz="2400">
              <a:solidFill>
                <a:schemeClr val="dk1"/>
              </a:solidFill>
              <a:latin typeface="Calibri"/>
              <a:ea typeface="Calibri"/>
              <a:cs typeface="Calibri"/>
              <a:sym typeface="Calibri"/>
            </a:endParaRPr>
          </a:p>
        </p:txBody>
      </p:sp>
      <p:cxnSp>
        <p:nvCxnSpPr>
          <p:cNvPr id="46" name="Google Shape;46;p30"/>
          <p:cNvCxnSpPr/>
          <p:nvPr/>
        </p:nvCxnSpPr>
        <p:spPr>
          <a:xfrm flipH="1" rot="10800000">
            <a:off x="661600" y="6373067"/>
            <a:ext cx="10843600" cy="11200"/>
          </a:xfrm>
          <a:prstGeom prst="straightConnector1">
            <a:avLst/>
          </a:prstGeom>
          <a:noFill/>
          <a:ln cap="flat" cmpd="sng" w="19050">
            <a:solidFill>
              <a:srgbClr val="F7CB4D"/>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Blue 1">
  <p:cSld name="Section Title - Blue 1">
    <p:spTree>
      <p:nvGrpSpPr>
        <p:cNvPr id="47" name="Shape 47"/>
        <p:cNvGrpSpPr/>
        <p:nvPr/>
      </p:nvGrpSpPr>
      <p:grpSpPr>
        <a:xfrm>
          <a:off x="0" y="0"/>
          <a:ext cx="0" cy="0"/>
          <a:chOff x="0" y="0"/>
          <a:chExt cx="0" cy="0"/>
        </a:xfrm>
      </p:grpSpPr>
      <p:sp>
        <p:nvSpPr>
          <p:cNvPr id="48" name="Google Shape;48;p31"/>
          <p:cNvSpPr txBox="1"/>
          <p:nvPr>
            <p:ph type="title"/>
          </p:nvPr>
        </p:nvSpPr>
        <p:spPr>
          <a:xfrm>
            <a:off x="529400" y="2535167"/>
            <a:ext cx="11662400" cy="2170000"/>
          </a:xfrm>
          <a:prstGeom prst="rect">
            <a:avLst/>
          </a:prstGeom>
          <a:noFill/>
          <a:ln>
            <a:noFill/>
          </a:ln>
        </p:spPr>
        <p:txBody>
          <a:bodyPr anchorCtr="0" anchor="t" bIns="34275" lIns="34275" spcFirstLastPara="1" rIns="34275" wrap="square" tIns="34275">
            <a:noAutofit/>
          </a:bodyPr>
          <a:lstStyle>
            <a:lvl1pPr lvl="0" marR="0" algn="l">
              <a:lnSpc>
                <a:spcPct val="100000"/>
              </a:lnSpc>
              <a:spcBef>
                <a:spcPts val="0"/>
              </a:spcBef>
              <a:spcAft>
                <a:spcPts val="0"/>
              </a:spcAft>
              <a:buClr>
                <a:srgbClr val="000000"/>
              </a:buClr>
              <a:buSzPts val="4000"/>
              <a:buFont typeface="Arial"/>
              <a:buNone/>
              <a:defRPr b="0" i="0" sz="5333"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67" u="none" cap="none" strike="noStrike">
                <a:solidFill>
                  <a:srgbClr val="000000"/>
                </a:solidFill>
                <a:latin typeface="Arial"/>
                <a:ea typeface="Arial"/>
                <a:cs typeface="Arial"/>
                <a:sym typeface="Arial"/>
              </a:defRPr>
            </a:lvl9pPr>
          </a:lstStyle>
          <a:p/>
        </p:txBody>
      </p:sp>
      <p:sp>
        <p:nvSpPr>
          <p:cNvPr id="49" name="Google Shape;49;p31"/>
          <p:cNvSpPr txBox="1"/>
          <p:nvPr>
            <p:ph idx="1" type="subTitle"/>
          </p:nvPr>
        </p:nvSpPr>
        <p:spPr>
          <a:xfrm>
            <a:off x="558933" y="3296800"/>
            <a:ext cx="10223600" cy="889893"/>
          </a:xfrm>
          <a:prstGeom prst="rect">
            <a:avLst/>
          </a:prstGeom>
          <a:noFill/>
          <a:ln>
            <a:noFill/>
          </a:ln>
        </p:spPr>
        <p:txBody>
          <a:bodyPr anchorCtr="0" anchor="t" bIns="34275" lIns="34275" spcFirstLastPara="1" rIns="34275" wrap="square" tIns="34275">
            <a:spAutoFit/>
          </a:bodyPr>
          <a:lstStyle>
            <a:lvl1pPr lvl="0" marR="0" algn="l">
              <a:lnSpc>
                <a:spcPct val="100000"/>
              </a:lnSpc>
              <a:spcBef>
                <a:spcPts val="0"/>
              </a:spcBef>
              <a:spcAft>
                <a:spcPts val="0"/>
              </a:spcAft>
              <a:buClr>
                <a:srgbClr val="000000"/>
              </a:buClr>
              <a:buSzPts val="4000"/>
              <a:buFont typeface="Arial"/>
              <a:buNone/>
              <a:defRPr i="0" sz="5333" u="none" cap="none" strike="noStrike">
                <a:solidFill>
                  <a:schemeClr val="accent1"/>
                </a:solidFill>
                <a:latin typeface="Arial"/>
                <a:ea typeface="Arial"/>
                <a:cs typeface="Arial"/>
                <a:sym typeface="Arial"/>
              </a:defRPr>
            </a:lvl1pPr>
            <a:lvl2pPr lvl="1"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2pPr>
            <a:lvl3pPr lvl="2"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3pPr>
            <a:lvl4pPr lvl="3"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4pPr>
            <a:lvl5pPr lvl="4"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5pPr>
            <a:lvl6pPr lvl="5"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6pPr>
            <a:lvl7pPr lvl="6"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7pPr>
            <a:lvl8pPr lvl="7"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8pPr>
            <a:lvl9pPr lvl="8" marR="0" algn="l">
              <a:lnSpc>
                <a:spcPct val="100000"/>
              </a:lnSpc>
              <a:spcBef>
                <a:spcPts val="0"/>
              </a:spcBef>
              <a:spcAft>
                <a:spcPts val="0"/>
              </a:spcAft>
              <a:buClr>
                <a:srgbClr val="000000"/>
              </a:buClr>
              <a:buSzPts val="4000"/>
              <a:buFont typeface="Arial"/>
              <a:buNone/>
              <a:defRPr b="0" i="0" sz="5333" u="none" cap="none" strike="noStrike">
                <a:solidFill>
                  <a:srgbClr val="EA4335"/>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4D | Corner art 02">
  <p:cSld name="G4D | Corner art 02">
    <p:bg>
      <p:bgPr>
        <a:blipFill>
          <a:blip r:embed="rId2">
            <a:alphaModFix/>
          </a:blip>
          <a:stretch>
            <a:fillRect/>
          </a:stretch>
        </a:blipFill>
      </p:bgPr>
    </p:bg>
    <p:spTree>
      <p:nvGrpSpPr>
        <p:cNvPr id="50" name="Shape 50"/>
        <p:cNvGrpSpPr/>
        <p:nvPr/>
      </p:nvGrpSpPr>
      <p:grpSpPr>
        <a:xfrm>
          <a:off x="0" y="0"/>
          <a:ext cx="0" cy="0"/>
          <a:chOff x="0" y="0"/>
          <a:chExt cx="0" cy="0"/>
        </a:xfrm>
      </p:grpSpPr>
      <p:cxnSp>
        <p:nvCxnSpPr>
          <p:cNvPr id="51" name="Google Shape;51;p32"/>
          <p:cNvCxnSpPr/>
          <p:nvPr/>
        </p:nvCxnSpPr>
        <p:spPr>
          <a:xfrm rot="10800000">
            <a:off x="745672" y="1903144"/>
            <a:ext cx="0" cy="2493200"/>
          </a:xfrm>
          <a:prstGeom prst="straightConnector1">
            <a:avLst/>
          </a:prstGeom>
          <a:noFill/>
          <a:ln cap="flat" cmpd="sng" w="25400">
            <a:solidFill>
              <a:srgbClr val="FFFFFF"/>
            </a:solidFill>
            <a:prstDash val="solid"/>
            <a:miter lim="400000"/>
            <a:headEnd len="sm" w="sm" type="none"/>
            <a:tailEnd len="sm" w="sm" type="none"/>
          </a:ln>
        </p:spPr>
      </p:cxnSp>
      <p:pic>
        <p:nvPicPr>
          <p:cNvPr id="52" name="Google Shape;52;p32"/>
          <p:cNvPicPr preferRelativeResize="0"/>
          <p:nvPr/>
        </p:nvPicPr>
        <p:blipFill rotWithShape="1">
          <a:blip r:embed="rId3">
            <a:alphaModFix/>
          </a:blip>
          <a:srcRect b="0" l="0" r="0" t="0"/>
          <a:stretch/>
        </p:blipFill>
        <p:spPr>
          <a:xfrm>
            <a:off x="405068" y="6135534"/>
            <a:ext cx="2211969" cy="471967"/>
          </a:xfrm>
          <a:prstGeom prst="rect">
            <a:avLst/>
          </a:prstGeom>
          <a:noFill/>
          <a:ln>
            <a:noFill/>
          </a:ln>
          <a:effectLst>
            <a:outerShdw blurRad="42863" rotWithShape="0" algn="bl">
              <a:srgbClr val="000000">
                <a:alpha val="40000"/>
              </a:srgb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3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6" name="Google Shape;56;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9" name="Shape 59"/>
        <p:cNvGrpSpPr/>
        <p:nvPr/>
      </p:nvGrpSpPr>
      <p:grpSpPr>
        <a:xfrm>
          <a:off x="0" y="0"/>
          <a:ext cx="0" cy="0"/>
          <a:chOff x="0" y="0"/>
          <a:chExt cx="0" cy="0"/>
        </a:xfrm>
      </p:grpSpPr>
      <p:sp>
        <p:nvSpPr>
          <p:cNvPr id="60" name="Google Shape;60;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9.gif"/><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22.gif"/><Relationship Id="rId5"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jpg"/><Relationship Id="rId4" Type="http://schemas.openxmlformats.org/officeDocument/2006/relationships/image" Target="../media/image8.png"/><Relationship Id="rId5"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jp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jp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4.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7.png"/><Relationship Id="rId4" Type="http://schemas.openxmlformats.org/officeDocument/2006/relationships/image" Target="../media/image25.png"/><Relationship Id="rId5"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1"/>
          <p:cNvPicPr preferRelativeResize="0"/>
          <p:nvPr/>
        </p:nvPicPr>
        <p:blipFill rotWithShape="1">
          <a:blip r:embed="rId3">
            <a:alphaModFix/>
          </a:blip>
          <a:srcRect b="0" l="1709" r="1699" t="3408"/>
          <a:stretch/>
        </p:blipFill>
        <p:spPr>
          <a:xfrm>
            <a:off x="459672" y="483053"/>
            <a:ext cx="9954387" cy="5599337"/>
          </a:xfrm>
          <a:prstGeom prst="rect">
            <a:avLst/>
          </a:prstGeom>
          <a:noFill/>
          <a:ln>
            <a:noFill/>
          </a:ln>
        </p:spPr>
      </p:pic>
      <p:pic>
        <p:nvPicPr>
          <p:cNvPr id="127" name="Google Shape;127;p1"/>
          <p:cNvPicPr preferRelativeResize="0"/>
          <p:nvPr/>
        </p:nvPicPr>
        <p:blipFill rotWithShape="1">
          <a:blip r:embed="rId4">
            <a:alphaModFix/>
          </a:blip>
          <a:srcRect b="0" l="0" r="0" t="0"/>
          <a:stretch/>
        </p:blipFill>
        <p:spPr>
          <a:xfrm>
            <a:off x="891649" y="905190"/>
            <a:ext cx="4178376" cy="2665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9"/>
          <p:cNvSpPr txBox="1"/>
          <p:nvPr>
            <p:ph type="title"/>
          </p:nvPr>
        </p:nvSpPr>
        <p:spPr>
          <a:xfrm>
            <a:off x="46654" y="2224091"/>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205" name="Google Shape;205;p9"/>
          <p:cNvSpPr txBox="1"/>
          <p:nvPr>
            <p:ph idx="1" type="subTitle"/>
          </p:nvPr>
        </p:nvSpPr>
        <p:spPr>
          <a:xfrm>
            <a:off x="4525254" y="4925307"/>
            <a:ext cx="1892400" cy="1323399"/>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a:p>
            <a:pPr indent="0" lvl="0" marL="0" rtl="0" algn="l">
              <a:lnSpc>
                <a:spcPct val="100000"/>
              </a:lnSpc>
              <a:spcBef>
                <a:spcPts val="0"/>
              </a:spcBef>
              <a:spcAft>
                <a:spcPts val="0"/>
              </a:spcAft>
              <a:buClr>
                <a:schemeClr val="accent1"/>
              </a:buClr>
              <a:buSzPts val="2000"/>
              <a:buNone/>
            </a:pPr>
            <a:r>
              <a:t/>
            </a:r>
            <a:endParaRPr sz="2000">
              <a:solidFill>
                <a:srgbClr val="676C72"/>
              </a:solidFill>
              <a:latin typeface="Arial"/>
              <a:ea typeface="Arial"/>
              <a:cs typeface="Arial"/>
              <a:sym typeface="Arial"/>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206" name="Google Shape;206;p9"/>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207" name="Google Shape;207;p9"/>
          <p:cNvSpPr txBox="1"/>
          <p:nvPr/>
        </p:nvSpPr>
        <p:spPr>
          <a:xfrm>
            <a:off x="1219254" y="2635413"/>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CSS Attributes Selectors Activity</a:t>
            </a:r>
            <a:endParaRPr/>
          </a:p>
          <a:p>
            <a:pPr indent="0" lvl="0" marL="0" marR="0" rtl="0" algn="ctr">
              <a:lnSpc>
                <a:spcPct val="90000"/>
              </a:lnSpc>
              <a:spcBef>
                <a:spcPts val="0"/>
              </a:spcBef>
              <a:spcAft>
                <a:spcPts val="0"/>
              </a:spcAft>
              <a:buClr>
                <a:schemeClr val="dk1"/>
              </a:buClr>
              <a:buSzPts val="2800"/>
              <a:buFont typeface="Arial"/>
              <a:buNone/>
            </a:pPr>
            <a:r>
              <a:rPr lang="en-US" sz="1200">
                <a:solidFill>
                  <a:srgbClr val="404040"/>
                </a:solidFill>
                <a:latin typeface="Arial"/>
                <a:ea typeface="Arial"/>
                <a:cs typeface="Arial"/>
                <a:sym typeface="Arial"/>
              </a:rPr>
              <a:t>https://www.w3schools.com/css/css_attribute_selectors.asp </a:t>
            </a:r>
            <a:endParaRPr/>
          </a:p>
        </p:txBody>
      </p:sp>
      <p:pic>
        <p:nvPicPr>
          <p:cNvPr id="208" name="Google Shape;208;p9"/>
          <p:cNvPicPr preferRelativeResize="0"/>
          <p:nvPr/>
        </p:nvPicPr>
        <p:blipFill rotWithShape="1">
          <a:blip r:embed="rId4">
            <a:alphaModFix/>
          </a:blip>
          <a:srcRect b="0" l="0" r="0" t="0"/>
          <a:stretch/>
        </p:blipFill>
        <p:spPr>
          <a:xfrm>
            <a:off x="6417655" y="2564296"/>
            <a:ext cx="2746224" cy="27541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0"/>
          <p:cNvSpPr txBox="1"/>
          <p:nvPr>
            <p:ph type="title"/>
          </p:nvPr>
        </p:nvSpPr>
        <p:spPr>
          <a:xfrm>
            <a:off x="1659674" y="225191"/>
            <a:ext cx="9549600" cy="763600"/>
          </a:xfrm>
          <a:prstGeom prst="rect">
            <a:avLst/>
          </a:prstGeom>
          <a:noFill/>
          <a:ln>
            <a:noFill/>
          </a:ln>
        </p:spPr>
        <p:txBody>
          <a:bodyPr anchorCtr="0" anchor="t" bIns="121900" lIns="121900" spcFirstLastPara="1" rIns="121900" wrap="square" tIns="121900">
            <a:noAutofit/>
          </a:bodyPr>
          <a:lstStyle/>
          <a:p>
            <a:pPr indent="0" lvl="0" marL="0" rtl="0" algn="ctr">
              <a:lnSpc>
                <a:spcPct val="90000"/>
              </a:lnSpc>
              <a:spcBef>
                <a:spcPts val="0"/>
              </a:spcBef>
              <a:spcAft>
                <a:spcPts val="0"/>
              </a:spcAft>
              <a:buSzPts val="2800"/>
              <a:buNone/>
            </a:pPr>
            <a:r>
              <a:rPr b="1" i="1" lang="en-US" sz="4000">
                <a:solidFill>
                  <a:srgbClr val="FFFFFF"/>
                </a:solidFill>
                <a:latin typeface="Arial"/>
                <a:ea typeface="Arial"/>
                <a:cs typeface="Arial"/>
                <a:sym typeface="Arial"/>
              </a:rPr>
              <a:t>BOX SIZING - CSS</a:t>
            </a:r>
            <a:endParaRPr b="1" i="1" sz="4000">
              <a:latin typeface="Arial"/>
              <a:ea typeface="Arial"/>
              <a:cs typeface="Arial"/>
              <a:sym typeface="Arial"/>
            </a:endParaRPr>
          </a:p>
        </p:txBody>
      </p:sp>
      <p:sp>
        <p:nvSpPr>
          <p:cNvPr id="214" name="Google Shape;214;p10"/>
          <p:cNvSpPr/>
          <p:nvPr/>
        </p:nvSpPr>
        <p:spPr>
          <a:xfrm>
            <a:off x="4054133" y="6480313"/>
            <a:ext cx="3976966" cy="46713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1" sz="1800">
              <a:solidFill>
                <a:schemeClr val="lt1"/>
              </a:solidFill>
              <a:latin typeface="Arial"/>
              <a:ea typeface="Arial"/>
              <a:cs typeface="Arial"/>
              <a:sym typeface="Arial"/>
            </a:endParaRPr>
          </a:p>
        </p:txBody>
      </p:sp>
      <p:pic>
        <p:nvPicPr>
          <p:cNvPr id="215" name="Google Shape;215;p10"/>
          <p:cNvPicPr preferRelativeResize="0"/>
          <p:nvPr/>
        </p:nvPicPr>
        <p:blipFill rotWithShape="1">
          <a:blip r:embed="rId3">
            <a:alphaModFix/>
          </a:blip>
          <a:srcRect b="0" l="0" r="0" t="0"/>
          <a:stretch/>
        </p:blipFill>
        <p:spPr>
          <a:xfrm>
            <a:off x="4623806" y="1852821"/>
            <a:ext cx="6060760" cy="4130537"/>
          </a:xfrm>
          <a:prstGeom prst="rect">
            <a:avLst/>
          </a:prstGeom>
          <a:noFill/>
          <a:ln>
            <a:noFill/>
          </a:ln>
        </p:spPr>
      </p:pic>
      <p:sp>
        <p:nvSpPr>
          <p:cNvPr id="216" name="Google Shape;216;p10"/>
          <p:cNvSpPr txBox="1"/>
          <p:nvPr/>
        </p:nvSpPr>
        <p:spPr>
          <a:xfrm>
            <a:off x="298174" y="1852821"/>
            <a:ext cx="4054133" cy="8925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US" sz="2000">
                <a:solidFill>
                  <a:schemeClr val="dk1"/>
                </a:solidFill>
                <a:latin typeface="Consolas"/>
                <a:ea typeface="Consolas"/>
                <a:cs typeface="Consolas"/>
                <a:sym typeface="Consolas"/>
              </a:rPr>
              <a:t> </a:t>
            </a:r>
            <a:r>
              <a:rPr b="0" i="1" lang="en-US" sz="3200" u="sng">
                <a:solidFill>
                  <a:schemeClr val="dk1"/>
                </a:solidFill>
                <a:latin typeface="Consolas"/>
                <a:ea typeface="Consolas"/>
                <a:cs typeface="Consolas"/>
                <a:sym typeface="Consolas"/>
              </a:rPr>
              <a:t>content-box</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217" name="Google Shape;217;p10"/>
          <p:cNvSpPr txBox="1"/>
          <p:nvPr/>
        </p:nvSpPr>
        <p:spPr>
          <a:xfrm>
            <a:off x="109331" y="2670685"/>
            <a:ext cx="500932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actual width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300(width)+15(border)+20(padding)=335</a:t>
            </a:r>
            <a:endParaRPr/>
          </a:p>
        </p:txBody>
      </p:sp>
      <p:sp>
        <p:nvSpPr>
          <p:cNvPr id="218" name="Google Shape;218;p10"/>
          <p:cNvSpPr txBox="1"/>
          <p:nvPr/>
        </p:nvSpPr>
        <p:spPr>
          <a:xfrm>
            <a:off x="38724" y="3534715"/>
            <a:ext cx="4054133" cy="8925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US" sz="2000">
                <a:solidFill>
                  <a:schemeClr val="dk1"/>
                </a:solidFill>
                <a:latin typeface="Consolas"/>
                <a:ea typeface="Consolas"/>
                <a:cs typeface="Consolas"/>
                <a:sym typeface="Consolas"/>
              </a:rPr>
              <a:t> </a:t>
            </a:r>
            <a:r>
              <a:rPr i="1" lang="en-US" sz="3200" u="sng">
                <a:solidFill>
                  <a:schemeClr val="dk1"/>
                </a:solidFill>
                <a:latin typeface="Consolas"/>
                <a:ea typeface="Consolas"/>
                <a:cs typeface="Consolas"/>
                <a:sym typeface="Consolas"/>
              </a:rPr>
              <a:t>border</a:t>
            </a:r>
            <a:r>
              <a:rPr b="0" i="1" lang="en-US" sz="3200" u="sng">
                <a:solidFill>
                  <a:schemeClr val="dk1"/>
                </a:solidFill>
                <a:latin typeface="Consolas"/>
                <a:ea typeface="Consolas"/>
                <a:cs typeface="Consolas"/>
                <a:sym typeface="Consolas"/>
              </a:rPr>
              <a:t>-box</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219" name="Google Shape;219;p10"/>
          <p:cNvSpPr txBox="1"/>
          <p:nvPr/>
        </p:nvSpPr>
        <p:spPr>
          <a:xfrm>
            <a:off x="98360" y="4309400"/>
            <a:ext cx="5009322"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actual width = 300</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Because 🡪 </a:t>
            </a:r>
            <a:r>
              <a:rPr b="0" i="0" lang="en-US" sz="1800">
                <a:solidFill>
                  <a:srgbClr val="000000"/>
                </a:solidFill>
                <a:latin typeface="Verdana"/>
                <a:ea typeface="Verdana"/>
                <a:cs typeface="Verdana"/>
                <a:sym typeface="Verdana"/>
              </a:rPr>
              <a:t>padding and border are included in the width</a:t>
            </a: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1"/>
          <p:cNvSpPr txBox="1"/>
          <p:nvPr>
            <p:ph type="title"/>
          </p:nvPr>
        </p:nvSpPr>
        <p:spPr>
          <a:xfrm>
            <a:off x="1902936" y="2253909"/>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225" name="Google Shape;225;p11"/>
          <p:cNvSpPr txBox="1"/>
          <p:nvPr>
            <p:ph idx="1" type="subTitle"/>
          </p:nvPr>
        </p:nvSpPr>
        <p:spPr>
          <a:xfrm>
            <a:off x="4525254" y="4925307"/>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226" name="Google Shape;226;p11"/>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227" name="Google Shape;227;p11"/>
          <p:cNvSpPr txBox="1"/>
          <p:nvPr/>
        </p:nvSpPr>
        <p:spPr>
          <a:xfrm>
            <a:off x="2690245" y="2682816"/>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CSS Display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2"/>
          <p:cNvSpPr txBox="1"/>
          <p:nvPr>
            <p:ph type="title"/>
          </p:nvPr>
        </p:nvSpPr>
        <p:spPr>
          <a:xfrm>
            <a:off x="2145767" y="20320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Display: block </a:t>
            </a:r>
            <a:endParaRPr/>
          </a:p>
        </p:txBody>
      </p:sp>
      <p:sp>
        <p:nvSpPr>
          <p:cNvPr id="233" name="Google Shape;233;p12"/>
          <p:cNvSpPr/>
          <p:nvPr/>
        </p:nvSpPr>
        <p:spPr>
          <a:xfrm>
            <a:off x="4398380"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4" name="Google Shape;234;p12"/>
          <p:cNvSpPr txBox="1"/>
          <p:nvPr>
            <p:ph idx="1" type="body"/>
          </p:nvPr>
        </p:nvSpPr>
        <p:spPr>
          <a:xfrm>
            <a:off x="2145767" y="1549100"/>
            <a:ext cx="8849600" cy="454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524920" lvl="0" marL="609585" rtl="0" algn="l">
              <a:lnSpc>
                <a:spcPct val="90000"/>
              </a:lnSpc>
              <a:spcBef>
                <a:spcPts val="0"/>
              </a:spcBef>
              <a:spcAft>
                <a:spcPts val="0"/>
              </a:spcAft>
              <a:buClr>
                <a:srgbClr val="000000"/>
              </a:buClr>
              <a:buSzPts val="2600"/>
              <a:buFont typeface="Arial"/>
              <a:buChar char="●"/>
            </a:pPr>
            <a:r>
              <a:rPr lang="en-US">
                <a:solidFill>
                  <a:srgbClr val="000000"/>
                </a:solidFill>
                <a:latin typeface="Verdana"/>
                <a:ea typeface="Verdana"/>
                <a:cs typeface="Verdana"/>
                <a:sym typeface="Verdana"/>
              </a:rPr>
              <a:t>S</a:t>
            </a:r>
            <a:r>
              <a:rPr b="0" i="0" lang="en-US">
                <a:solidFill>
                  <a:srgbClr val="000000"/>
                </a:solidFill>
                <a:latin typeface="Verdana"/>
                <a:ea typeface="Verdana"/>
                <a:cs typeface="Verdana"/>
                <a:sym typeface="Verdana"/>
              </a:rPr>
              <a:t>tarts on a new line</a:t>
            </a:r>
            <a:endParaRPr b="0" i="0">
              <a:solidFill>
                <a:srgbClr val="000000"/>
              </a:solidFill>
              <a:latin typeface="Verdana"/>
              <a:ea typeface="Verdana"/>
              <a:cs typeface="Verdana"/>
              <a:sym typeface="Verdana"/>
            </a:endParaRPr>
          </a:p>
          <a:p>
            <a:pPr indent="-524920" lvl="0" marL="609585" rtl="0" algn="l">
              <a:lnSpc>
                <a:spcPct val="90000"/>
              </a:lnSpc>
              <a:spcBef>
                <a:spcPts val="0"/>
              </a:spcBef>
              <a:spcAft>
                <a:spcPts val="0"/>
              </a:spcAft>
              <a:buClr>
                <a:srgbClr val="000000"/>
              </a:buClr>
              <a:buSzPts val="2600"/>
              <a:buFont typeface="Arial"/>
              <a:buChar char="●"/>
            </a:pPr>
            <a:r>
              <a:rPr lang="en-US">
                <a:solidFill>
                  <a:srgbClr val="000000"/>
                </a:solidFill>
                <a:latin typeface="Verdana"/>
                <a:ea typeface="Verdana"/>
                <a:cs typeface="Verdana"/>
                <a:sym typeface="Verdana"/>
              </a:rPr>
              <a:t>T</a:t>
            </a:r>
            <a:r>
              <a:rPr b="0" i="0" lang="en-US">
                <a:solidFill>
                  <a:srgbClr val="000000"/>
                </a:solidFill>
                <a:latin typeface="Verdana"/>
                <a:ea typeface="Verdana"/>
                <a:cs typeface="Verdana"/>
                <a:sym typeface="Verdana"/>
              </a:rPr>
              <a:t>akes up the whole width</a:t>
            </a:r>
            <a:endParaRPr b="0" i="0">
              <a:solidFill>
                <a:srgbClr val="000000"/>
              </a:solidFill>
              <a:latin typeface="Verdana"/>
              <a:ea typeface="Verdana"/>
              <a:cs typeface="Verdana"/>
              <a:sym typeface="Verdana"/>
            </a:endParaRPr>
          </a:p>
          <a:p>
            <a:pPr indent="-524920" lvl="0" marL="609585" rtl="0" algn="l">
              <a:lnSpc>
                <a:spcPct val="90000"/>
              </a:lnSpc>
              <a:spcBef>
                <a:spcPts val="0"/>
              </a:spcBef>
              <a:spcAft>
                <a:spcPts val="0"/>
              </a:spcAft>
              <a:buClr>
                <a:srgbClr val="548135"/>
              </a:buClr>
              <a:buSzPts val="2600"/>
              <a:buFont typeface="Arial"/>
              <a:buChar char="●"/>
            </a:pPr>
            <a:r>
              <a:rPr lang="en-US">
                <a:solidFill>
                  <a:srgbClr val="548135"/>
                </a:solidFill>
                <a:latin typeface="Verdana"/>
                <a:ea typeface="Verdana"/>
                <a:cs typeface="Verdana"/>
                <a:sym typeface="Verdana"/>
              </a:rPr>
              <a:t>Respects padding and margin</a:t>
            </a:r>
            <a:endParaRPr/>
          </a:p>
          <a:p>
            <a:pPr indent="-524920" lvl="0" marL="609585" rtl="0" algn="l">
              <a:lnSpc>
                <a:spcPct val="90000"/>
              </a:lnSpc>
              <a:spcBef>
                <a:spcPts val="0"/>
              </a:spcBef>
              <a:spcAft>
                <a:spcPts val="0"/>
              </a:spcAft>
              <a:buClr>
                <a:srgbClr val="548135"/>
              </a:buClr>
              <a:buSzPts val="2600"/>
              <a:buFont typeface="Arial"/>
              <a:buChar char="●"/>
            </a:pPr>
            <a:r>
              <a:rPr lang="en-US">
                <a:solidFill>
                  <a:srgbClr val="548135"/>
                </a:solidFill>
                <a:latin typeface="Verdana"/>
                <a:ea typeface="Verdana"/>
                <a:cs typeface="Verdana"/>
                <a:sym typeface="Verdana"/>
              </a:rPr>
              <a:t>Respects width and height</a:t>
            </a:r>
            <a:endParaRPr/>
          </a:p>
          <a:p>
            <a:pPr indent="-359820" lvl="0" marL="609585" rtl="0" algn="l">
              <a:lnSpc>
                <a:spcPct val="90000"/>
              </a:lnSpc>
              <a:spcBef>
                <a:spcPts val="0"/>
              </a:spcBef>
              <a:spcAft>
                <a:spcPts val="0"/>
              </a:spcAft>
              <a:buClr>
                <a:schemeClr val="dk1"/>
              </a:buClr>
              <a:buSzPts val="2600"/>
              <a:buFont typeface="Arial"/>
              <a:buNone/>
            </a:pPr>
            <a:r>
              <a:t/>
            </a:r>
            <a:endParaRPr>
              <a:solidFill>
                <a:srgbClr val="548135"/>
              </a:solidFill>
              <a:latin typeface="Verdana"/>
              <a:ea typeface="Verdana"/>
              <a:cs typeface="Verdana"/>
              <a:sym typeface="Verdana"/>
            </a:endParaRPr>
          </a:p>
          <a:p>
            <a:pPr indent="0" lvl="0" marL="0" marR="0" rtl="0" algn="l">
              <a:lnSpc>
                <a:spcPct val="100000"/>
              </a:lnSpc>
              <a:spcBef>
                <a:spcPts val="0"/>
              </a:spcBef>
              <a:spcAft>
                <a:spcPts val="0"/>
              </a:spcAft>
              <a:buClr>
                <a:srgbClr val="548135"/>
              </a:buClr>
              <a:buSzPts val="3400"/>
              <a:buFont typeface="Verdana"/>
              <a:buNone/>
            </a:pPr>
            <a:r>
              <a:rPr lang="en-US">
                <a:solidFill>
                  <a:srgbClr val="548135"/>
                </a:solidFill>
                <a:latin typeface="Verdana"/>
                <a:ea typeface="Verdana"/>
                <a:cs typeface="Verdana"/>
                <a:sym typeface="Verdana"/>
              </a:rPr>
              <a:t>EX: </a:t>
            </a:r>
            <a:r>
              <a:rPr b="0" i="0" lang="en-US" sz="3600" u="none" cap="none" strike="noStrike">
                <a:solidFill>
                  <a:schemeClr val="dk1"/>
                </a:solidFill>
                <a:latin typeface="Arimo"/>
                <a:ea typeface="Arimo"/>
                <a:cs typeface="Arimo"/>
                <a:sym typeface="Arimo"/>
              </a:rPr>
              <a:t>&lt;div&gt;</a:t>
            </a:r>
            <a:r>
              <a:rPr lang="en-US" sz="2800"/>
              <a:t> , </a:t>
            </a:r>
            <a:r>
              <a:rPr b="0" i="0" lang="en-US" sz="3600" u="none" cap="none" strike="noStrike">
                <a:solidFill>
                  <a:schemeClr val="dk1"/>
                </a:solidFill>
                <a:latin typeface="Arimo"/>
                <a:ea typeface="Arimo"/>
                <a:cs typeface="Arimo"/>
                <a:sym typeface="Arimo"/>
              </a:rPr>
              <a:t>&lt;p&gt;</a:t>
            </a:r>
            <a:r>
              <a:rPr lang="en-US" sz="2800"/>
              <a:t> , </a:t>
            </a:r>
            <a:r>
              <a:rPr b="0" i="0" lang="en-US" sz="3600" u="none" cap="none" strike="noStrike">
                <a:solidFill>
                  <a:schemeClr val="dk1"/>
                </a:solidFill>
                <a:latin typeface="Arimo"/>
                <a:ea typeface="Arimo"/>
                <a:cs typeface="Arimo"/>
                <a:sym typeface="Arimo"/>
              </a:rPr>
              <a:t>&lt;h1&gt;</a:t>
            </a:r>
            <a:r>
              <a:rPr b="0" i="0" lang="en-US" sz="2800" u="none" cap="none" strike="noStrike">
                <a:solidFill>
                  <a:schemeClr val="dk1"/>
                </a:solidFill>
              </a:rPr>
              <a:t> </a:t>
            </a:r>
            <a:r>
              <a:rPr b="0" i="0" lang="en-US" sz="2800" u="none" cap="none" strike="noStrike">
                <a:solidFill>
                  <a:schemeClr val="dk1"/>
                </a:solidFill>
                <a:latin typeface="Arial"/>
                <a:ea typeface="Arial"/>
                <a:cs typeface="Arial"/>
                <a:sym typeface="Arial"/>
              </a:rPr>
              <a:t>إلى</a:t>
            </a:r>
            <a:r>
              <a:rPr b="0" i="0" lang="en-US" sz="2800" u="none" cap="none" strike="noStrike">
                <a:solidFill>
                  <a:schemeClr val="dk1"/>
                </a:solidFill>
              </a:rPr>
              <a:t> </a:t>
            </a:r>
            <a:r>
              <a:rPr b="0" i="0" lang="en-US" sz="3600" u="none" cap="none" strike="noStrike">
                <a:solidFill>
                  <a:schemeClr val="dk1"/>
                </a:solidFill>
                <a:latin typeface="Arimo"/>
                <a:ea typeface="Arimo"/>
                <a:cs typeface="Arimo"/>
                <a:sym typeface="Arimo"/>
              </a:rPr>
              <a:t>&lt;h6&gt;</a:t>
            </a:r>
            <a:endParaRPr b="0" i="0" sz="2800" u="none" cap="none" strike="noStrike">
              <a:solidFill>
                <a:schemeClr val="dk1"/>
              </a:solidFill>
            </a:endParaRPr>
          </a:p>
          <a:p>
            <a:pPr indent="-228600" lvl="0" marL="0" marR="0" rtl="0" algn="l">
              <a:lnSpc>
                <a:spcPct val="100000"/>
              </a:lnSpc>
              <a:spcBef>
                <a:spcPts val="0"/>
              </a:spcBef>
              <a:spcAft>
                <a:spcPts val="0"/>
              </a:spcAft>
              <a:buClr>
                <a:schemeClr val="dk1"/>
              </a:buClr>
              <a:buSzPts val="3600"/>
              <a:buFont typeface="Arimo"/>
              <a:buChar char="•"/>
            </a:pPr>
            <a:r>
              <a:rPr b="0" i="0" lang="en-US" sz="3600" u="none" cap="none" strike="noStrike">
                <a:solidFill>
                  <a:schemeClr val="dk1"/>
                </a:solidFill>
                <a:latin typeface="Arimo"/>
                <a:ea typeface="Arimo"/>
                <a:cs typeface="Arimo"/>
                <a:sym typeface="Arimo"/>
              </a:rPr>
              <a:t>&lt;section&gt;</a:t>
            </a:r>
            <a:r>
              <a:rPr b="0" i="0" lang="en-US" sz="2800" u="none" cap="none" strike="noStrike">
                <a:solidFill>
                  <a:schemeClr val="dk1"/>
                </a:solidFill>
              </a:rPr>
              <a:t>, </a:t>
            </a:r>
            <a:r>
              <a:rPr b="0" i="0" lang="en-US" sz="3600" u="none" cap="none" strike="noStrike">
                <a:solidFill>
                  <a:schemeClr val="dk1"/>
                </a:solidFill>
                <a:latin typeface="Arimo"/>
                <a:ea typeface="Arimo"/>
                <a:cs typeface="Arimo"/>
                <a:sym typeface="Arimo"/>
              </a:rPr>
              <a:t>&lt;article&gt;</a:t>
            </a:r>
            <a:r>
              <a:rPr b="0" i="0" lang="en-US" sz="2800" u="none" cap="none" strike="noStrike">
                <a:solidFill>
                  <a:schemeClr val="dk1"/>
                </a:solidFill>
              </a:rPr>
              <a:t>, </a:t>
            </a:r>
            <a:r>
              <a:rPr b="0" i="0" lang="en-US" sz="3600" u="none" cap="none" strike="noStrike">
                <a:solidFill>
                  <a:schemeClr val="dk1"/>
                </a:solidFill>
                <a:latin typeface="Arimo"/>
                <a:ea typeface="Arimo"/>
                <a:cs typeface="Arimo"/>
                <a:sym typeface="Arimo"/>
              </a:rPr>
              <a:t>&lt;header&gt;</a:t>
            </a:r>
            <a:r>
              <a:rPr b="0" i="0" lang="en-US" sz="2800" u="none" cap="none" strike="noStrike">
                <a:solidFill>
                  <a:schemeClr val="dk1"/>
                </a:solidFill>
              </a:rPr>
              <a:t>, </a:t>
            </a:r>
            <a:r>
              <a:rPr b="0" i="0" lang="en-US" sz="3600" u="none" cap="none" strike="noStrike">
                <a:solidFill>
                  <a:schemeClr val="dk1"/>
                </a:solidFill>
                <a:latin typeface="Arimo"/>
                <a:ea typeface="Arimo"/>
                <a:cs typeface="Arimo"/>
                <a:sym typeface="Arimo"/>
              </a:rPr>
              <a:t>&lt;footer&gt;</a:t>
            </a:r>
            <a:endParaRPr b="0" i="0" sz="2800" u="none" cap="none" strike="noStrike">
              <a:solidFill>
                <a:schemeClr val="dk1"/>
              </a:solidFill>
            </a:endParaRPr>
          </a:p>
          <a:p>
            <a:pPr indent="0" lvl="0" marL="0" marR="0" rtl="0" algn="l">
              <a:lnSpc>
                <a:spcPct val="100000"/>
              </a:lnSpc>
              <a:spcBef>
                <a:spcPts val="0"/>
              </a:spcBef>
              <a:spcAft>
                <a:spcPts val="0"/>
              </a:spcAft>
              <a:buClr>
                <a:schemeClr val="dk1"/>
              </a:buClr>
              <a:buSzPts val="6600"/>
              <a:buFont typeface="Arial"/>
              <a:buNone/>
            </a:pPr>
            <a:r>
              <a:t/>
            </a:r>
            <a:endParaRPr b="0" i="0" sz="6600" u="none" cap="none" strike="noStrike">
              <a:solidFill>
                <a:schemeClr val="dk1"/>
              </a:solidFill>
              <a:latin typeface="Arial"/>
              <a:ea typeface="Arial"/>
              <a:cs typeface="Arial"/>
              <a:sym typeface="Arial"/>
            </a:endParaRPr>
          </a:p>
          <a:p>
            <a:pPr indent="-359820" lvl="0" marL="609585" rtl="0" algn="l">
              <a:lnSpc>
                <a:spcPct val="90000"/>
              </a:lnSpc>
              <a:spcBef>
                <a:spcPts val="0"/>
              </a:spcBef>
              <a:spcAft>
                <a:spcPts val="0"/>
              </a:spcAft>
              <a:buClr>
                <a:schemeClr val="dk1"/>
              </a:buClr>
              <a:buSzPts val="2600"/>
              <a:buFont typeface="Arial"/>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3"/>
          <p:cNvSpPr txBox="1"/>
          <p:nvPr>
            <p:ph type="title"/>
          </p:nvPr>
        </p:nvSpPr>
        <p:spPr>
          <a:xfrm>
            <a:off x="2145767" y="20320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Display: inline</a:t>
            </a:r>
            <a:endParaRPr/>
          </a:p>
        </p:txBody>
      </p:sp>
      <p:sp>
        <p:nvSpPr>
          <p:cNvPr id="240" name="Google Shape;240;p13"/>
          <p:cNvSpPr/>
          <p:nvPr/>
        </p:nvSpPr>
        <p:spPr>
          <a:xfrm>
            <a:off x="4398380"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13"/>
          <p:cNvSpPr txBox="1"/>
          <p:nvPr>
            <p:ph idx="1" type="body"/>
          </p:nvPr>
        </p:nvSpPr>
        <p:spPr>
          <a:xfrm>
            <a:off x="2145767" y="1549100"/>
            <a:ext cx="8849600" cy="454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524920" lvl="0" marL="609585" rtl="0" algn="l">
              <a:lnSpc>
                <a:spcPct val="90000"/>
              </a:lnSpc>
              <a:spcBef>
                <a:spcPts val="0"/>
              </a:spcBef>
              <a:spcAft>
                <a:spcPts val="0"/>
              </a:spcAft>
              <a:buClr>
                <a:schemeClr val="accent1"/>
              </a:buClr>
              <a:buSzPts val="2600"/>
              <a:buFont typeface="Arial"/>
              <a:buChar char="●"/>
            </a:pPr>
            <a:r>
              <a:rPr lang="en-US">
                <a:solidFill>
                  <a:schemeClr val="accent1"/>
                </a:solidFill>
              </a:rPr>
              <a:t>Don’t add line</a:t>
            </a:r>
            <a:endParaRPr/>
          </a:p>
          <a:p>
            <a:pPr indent="-524920" lvl="0" marL="609585" rtl="0" algn="l">
              <a:lnSpc>
                <a:spcPct val="90000"/>
              </a:lnSpc>
              <a:spcBef>
                <a:spcPts val="0"/>
              </a:spcBef>
              <a:spcAft>
                <a:spcPts val="0"/>
              </a:spcAft>
              <a:buClr>
                <a:schemeClr val="accent1"/>
              </a:buClr>
              <a:buSzPts val="2600"/>
              <a:buFont typeface="Arial"/>
              <a:buChar char="●"/>
            </a:pPr>
            <a:r>
              <a:rPr lang="en-US">
                <a:solidFill>
                  <a:schemeClr val="accent1"/>
                </a:solidFill>
              </a:rPr>
              <a:t>Allow elements before and after</a:t>
            </a:r>
            <a:endParaRPr/>
          </a:p>
          <a:p>
            <a:pPr indent="-524920" lvl="0" marL="609585" rtl="0" algn="l">
              <a:lnSpc>
                <a:spcPct val="90000"/>
              </a:lnSpc>
              <a:spcBef>
                <a:spcPts val="0"/>
              </a:spcBef>
              <a:spcAft>
                <a:spcPts val="0"/>
              </a:spcAft>
              <a:buClr>
                <a:schemeClr val="dk1"/>
              </a:buClr>
              <a:buSzPts val="2600"/>
              <a:buFont typeface="Arial"/>
              <a:buChar char="●"/>
            </a:pPr>
            <a:r>
              <a:rPr lang="en-US"/>
              <a:t>Don’t respect width and height</a:t>
            </a:r>
            <a:endParaRPr/>
          </a:p>
          <a:p>
            <a:pPr indent="-524920" lvl="0" marL="609585" rtl="0" algn="l">
              <a:lnSpc>
                <a:spcPct val="90000"/>
              </a:lnSpc>
              <a:spcBef>
                <a:spcPts val="0"/>
              </a:spcBef>
              <a:spcAft>
                <a:spcPts val="0"/>
              </a:spcAft>
              <a:buClr>
                <a:schemeClr val="dk1"/>
              </a:buClr>
              <a:buSzPts val="2600"/>
              <a:buFont typeface="Arial"/>
              <a:buChar char="●"/>
            </a:pPr>
            <a:r>
              <a:rPr lang="en-US"/>
              <a:t>Respect padding, margin (left-right only)</a:t>
            </a:r>
            <a:endParaRPr/>
          </a:p>
          <a:p>
            <a:pPr indent="-359820" lvl="0" marL="609585" rtl="0" algn="l">
              <a:lnSpc>
                <a:spcPct val="90000"/>
              </a:lnSpc>
              <a:spcBef>
                <a:spcPts val="0"/>
              </a:spcBef>
              <a:spcAft>
                <a:spcPts val="0"/>
              </a:spcAft>
              <a:buClr>
                <a:schemeClr val="dk1"/>
              </a:buClr>
              <a:buSzPts val="2600"/>
              <a:buFont typeface="Arial"/>
              <a:buNone/>
            </a:pPr>
            <a:r>
              <a:t/>
            </a:r>
            <a:endParaRPr/>
          </a:p>
          <a:p>
            <a:pPr indent="-359820" lvl="0" marL="609585" rtl="0" algn="l">
              <a:lnSpc>
                <a:spcPct val="90000"/>
              </a:lnSpc>
              <a:spcBef>
                <a:spcPts val="0"/>
              </a:spcBef>
              <a:spcAft>
                <a:spcPts val="0"/>
              </a:spcAft>
              <a:buClr>
                <a:schemeClr val="dk1"/>
              </a:buClr>
              <a:buSzPts val="2600"/>
              <a:buFont typeface="Arial"/>
              <a:buNone/>
            </a:pPr>
            <a:r>
              <a:t/>
            </a:r>
            <a:endParaRPr/>
          </a:p>
          <a:p>
            <a:pPr indent="-524920" lvl="0" marL="609585" rtl="0" algn="l">
              <a:lnSpc>
                <a:spcPct val="90000"/>
              </a:lnSpc>
              <a:spcBef>
                <a:spcPts val="0"/>
              </a:spcBef>
              <a:spcAft>
                <a:spcPts val="0"/>
              </a:spcAft>
              <a:buClr>
                <a:schemeClr val="dk1"/>
              </a:buClr>
              <a:buSzPts val="2600"/>
              <a:buFont typeface="Arial"/>
              <a:buChar char="●"/>
            </a:pPr>
            <a:r>
              <a:rPr lang="en-US"/>
              <a:t>EX: &lt;a&gt; , &lt;span&gt; , &lt;img&gt;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4"/>
          <p:cNvSpPr txBox="1"/>
          <p:nvPr>
            <p:ph type="title"/>
          </p:nvPr>
        </p:nvSpPr>
        <p:spPr>
          <a:xfrm>
            <a:off x="2145767" y="20320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Display: inline-block </a:t>
            </a:r>
            <a:endParaRPr/>
          </a:p>
        </p:txBody>
      </p:sp>
      <p:sp>
        <p:nvSpPr>
          <p:cNvPr id="247" name="Google Shape;247;p14"/>
          <p:cNvSpPr/>
          <p:nvPr/>
        </p:nvSpPr>
        <p:spPr>
          <a:xfrm>
            <a:off x="4398380"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8" name="Google Shape;248;p14"/>
          <p:cNvSpPr txBox="1"/>
          <p:nvPr>
            <p:ph idx="1" type="body"/>
          </p:nvPr>
        </p:nvSpPr>
        <p:spPr>
          <a:xfrm>
            <a:off x="2145767" y="1549100"/>
            <a:ext cx="8849600" cy="454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84665" rtl="0" algn="l">
              <a:lnSpc>
                <a:spcPct val="90000"/>
              </a:lnSpc>
              <a:spcBef>
                <a:spcPts val="0"/>
              </a:spcBef>
              <a:spcAft>
                <a:spcPts val="0"/>
              </a:spcAft>
              <a:buClr>
                <a:schemeClr val="dk1"/>
              </a:buClr>
              <a:buSzPts val="2600"/>
              <a:buNone/>
            </a:pPr>
            <a:r>
              <a:t/>
            </a:r>
            <a:endParaRPr/>
          </a:p>
          <a:p>
            <a:pPr indent="-524920" lvl="0" marL="609585" rtl="0" algn="l">
              <a:lnSpc>
                <a:spcPct val="90000"/>
              </a:lnSpc>
              <a:spcBef>
                <a:spcPts val="0"/>
              </a:spcBef>
              <a:spcAft>
                <a:spcPts val="0"/>
              </a:spcAft>
              <a:buClr>
                <a:schemeClr val="accent1"/>
              </a:buClr>
              <a:buSzPts val="2600"/>
              <a:buFont typeface="Arial"/>
              <a:buChar char="●"/>
            </a:pPr>
            <a:r>
              <a:rPr lang="en-US">
                <a:solidFill>
                  <a:schemeClr val="accent1"/>
                </a:solidFill>
              </a:rPr>
              <a:t>Don’t add line</a:t>
            </a:r>
            <a:endParaRPr/>
          </a:p>
          <a:p>
            <a:pPr indent="-524920" lvl="0" marL="609585" rtl="0" algn="l">
              <a:lnSpc>
                <a:spcPct val="90000"/>
              </a:lnSpc>
              <a:spcBef>
                <a:spcPts val="0"/>
              </a:spcBef>
              <a:spcAft>
                <a:spcPts val="0"/>
              </a:spcAft>
              <a:buClr>
                <a:schemeClr val="accent1"/>
              </a:buClr>
              <a:buSzPts val="2600"/>
              <a:buFont typeface="Arial"/>
              <a:buChar char="●"/>
            </a:pPr>
            <a:r>
              <a:rPr lang="en-US">
                <a:solidFill>
                  <a:schemeClr val="accent1"/>
                </a:solidFill>
              </a:rPr>
              <a:t>Allow elements before and after</a:t>
            </a:r>
            <a:endParaRPr/>
          </a:p>
          <a:p>
            <a:pPr indent="-524920" lvl="0" marL="609585" rtl="0" algn="l">
              <a:lnSpc>
                <a:spcPct val="90000"/>
              </a:lnSpc>
              <a:spcBef>
                <a:spcPts val="0"/>
              </a:spcBef>
              <a:spcAft>
                <a:spcPts val="0"/>
              </a:spcAft>
              <a:buClr>
                <a:srgbClr val="548135"/>
              </a:buClr>
              <a:buSzPts val="2600"/>
              <a:buFont typeface="Arial"/>
              <a:buChar char="●"/>
            </a:pPr>
            <a:r>
              <a:rPr lang="en-US">
                <a:solidFill>
                  <a:srgbClr val="548135"/>
                </a:solidFill>
                <a:latin typeface="Verdana"/>
                <a:ea typeface="Verdana"/>
                <a:cs typeface="Verdana"/>
                <a:sym typeface="Verdana"/>
              </a:rPr>
              <a:t>Respects padding and margin</a:t>
            </a:r>
            <a:endParaRPr/>
          </a:p>
          <a:p>
            <a:pPr indent="-524920" lvl="0" marL="609585" rtl="0" algn="l">
              <a:lnSpc>
                <a:spcPct val="90000"/>
              </a:lnSpc>
              <a:spcBef>
                <a:spcPts val="0"/>
              </a:spcBef>
              <a:spcAft>
                <a:spcPts val="0"/>
              </a:spcAft>
              <a:buClr>
                <a:srgbClr val="548135"/>
              </a:buClr>
              <a:buSzPts val="2600"/>
              <a:buFont typeface="Arial"/>
              <a:buChar char="●"/>
            </a:pPr>
            <a:r>
              <a:rPr lang="en-US">
                <a:solidFill>
                  <a:srgbClr val="548135"/>
                </a:solidFill>
                <a:latin typeface="Verdana"/>
                <a:ea typeface="Verdana"/>
                <a:cs typeface="Verdana"/>
                <a:sym typeface="Verdana"/>
              </a:rPr>
              <a:t>Respecs width and height</a:t>
            </a:r>
            <a:endParaRPr>
              <a:solidFill>
                <a:srgbClr val="548135"/>
              </a:solidFill>
            </a:endParaRPr>
          </a:p>
          <a:p>
            <a:pPr indent="-359820" lvl="0" marL="609585" rtl="0" algn="l">
              <a:lnSpc>
                <a:spcPct val="90000"/>
              </a:lnSpc>
              <a:spcBef>
                <a:spcPts val="0"/>
              </a:spcBef>
              <a:spcAft>
                <a:spcPts val="0"/>
              </a:spcAft>
              <a:buClr>
                <a:schemeClr val="dk1"/>
              </a:buClr>
              <a:buSzPts val="2600"/>
              <a:buFont typeface="Arial"/>
              <a:buNone/>
            </a:pPr>
            <a:r>
              <a:t/>
            </a:r>
            <a:endParaRPr/>
          </a:p>
          <a:p>
            <a:pPr indent="-359820" lvl="0" marL="609585" rtl="0" algn="l">
              <a:lnSpc>
                <a:spcPct val="90000"/>
              </a:lnSpc>
              <a:spcBef>
                <a:spcPts val="0"/>
              </a:spcBef>
              <a:spcAft>
                <a:spcPts val="0"/>
              </a:spcAft>
              <a:buClr>
                <a:schemeClr val="dk1"/>
              </a:buClr>
              <a:buSzPts val="2600"/>
              <a:buFont typeface="Arial"/>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15"/>
          <p:cNvPicPr preferRelativeResize="0"/>
          <p:nvPr/>
        </p:nvPicPr>
        <p:blipFill rotWithShape="1">
          <a:blip r:embed="rId3">
            <a:alphaModFix/>
          </a:blip>
          <a:srcRect b="0" l="0" r="0" t="0"/>
          <a:stretch/>
        </p:blipFill>
        <p:spPr>
          <a:xfrm>
            <a:off x="5817867" y="2089452"/>
            <a:ext cx="6011667" cy="3170665"/>
          </a:xfrm>
          <a:prstGeom prst="rect">
            <a:avLst/>
          </a:prstGeom>
          <a:noFill/>
          <a:ln>
            <a:noFill/>
          </a:ln>
        </p:spPr>
      </p:pic>
      <p:sp>
        <p:nvSpPr>
          <p:cNvPr id="254" name="Google Shape;254;p15"/>
          <p:cNvSpPr txBox="1"/>
          <p:nvPr>
            <p:ph type="title"/>
          </p:nvPr>
        </p:nvSpPr>
        <p:spPr>
          <a:xfrm>
            <a:off x="567767" y="2344000"/>
            <a:ext cx="11662400" cy="21700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4000"/>
              <a:buFont typeface="Arial"/>
              <a:buNone/>
            </a:pPr>
            <a:r>
              <a:rPr lang="en-US"/>
              <a:t>Thank you.</a:t>
            </a:r>
            <a:endParaRPr/>
          </a:p>
        </p:txBody>
      </p:sp>
      <p:pic>
        <p:nvPicPr>
          <p:cNvPr id="255" name="Google Shape;255;p15"/>
          <p:cNvPicPr preferRelativeResize="0"/>
          <p:nvPr/>
        </p:nvPicPr>
        <p:blipFill rotWithShape="1">
          <a:blip r:embed="rId4">
            <a:alphaModFix/>
          </a:blip>
          <a:srcRect b="0" l="0" r="2666" t="0"/>
          <a:stretch/>
        </p:blipFill>
        <p:spPr>
          <a:xfrm>
            <a:off x="6776200" y="1862934"/>
            <a:ext cx="1007880" cy="902933"/>
          </a:xfrm>
          <a:prstGeom prst="rect">
            <a:avLst/>
          </a:prstGeom>
          <a:noFill/>
          <a:ln>
            <a:noFill/>
          </a:ln>
        </p:spPr>
      </p:pic>
      <p:sp>
        <p:nvSpPr>
          <p:cNvPr id="256" name="Google Shape;256;p15"/>
          <p:cNvSpPr txBox="1"/>
          <p:nvPr>
            <p:ph idx="1" type="subTitle"/>
          </p:nvPr>
        </p:nvSpPr>
        <p:spPr>
          <a:xfrm>
            <a:off x="161705" y="3286776"/>
            <a:ext cx="10223600" cy="1066855"/>
          </a:xfrm>
          <a:prstGeom prst="rect">
            <a:avLst/>
          </a:prstGeom>
          <a:noFill/>
          <a:ln>
            <a:noFill/>
          </a:ln>
        </p:spPr>
        <p:txBody>
          <a:bodyPr anchorCtr="0" anchor="t" bIns="121900" lIns="121900" spcFirstLastPara="1" rIns="121900" wrap="square" tIns="121900">
            <a:spAutoFit/>
          </a:bodyPr>
          <a:lstStyle/>
          <a:p>
            <a:pPr indent="0" lvl="0" marL="0" rtl="0" algn="l">
              <a:lnSpc>
                <a:spcPct val="100000"/>
              </a:lnSpc>
              <a:spcBef>
                <a:spcPts val="0"/>
              </a:spcBef>
              <a:spcAft>
                <a:spcPts val="0"/>
              </a:spcAft>
              <a:buSzPts val="4000"/>
              <a:buNone/>
            </a:pPr>
            <a:r>
              <a:rPr lang="en-US"/>
              <a:t>15 minutes Break </a:t>
            </a:r>
            <a:endParaRPr/>
          </a:p>
        </p:txBody>
      </p:sp>
      <p:sp>
        <p:nvSpPr>
          <p:cNvPr id="257" name="Google Shape;257;p15"/>
          <p:cNvSpPr/>
          <p:nvPr/>
        </p:nvSpPr>
        <p:spPr>
          <a:xfrm>
            <a:off x="614567" y="6397067"/>
            <a:ext cx="1229200" cy="2656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sp>
        <p:nvSpPr>
          <p:cNvPr id="258" name="Google Shape;258;p15"/>
          <p:cNvSpPr/>
          <p:nvPr/>
        </p:nvSpPr>
        <p:spPr>
          <a:xfrm>
            <a:off x="9537833" y="6457067"/>
            <a:ext cx="524800" cy="1456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id="259" name="Google Shape;259;p15"/>
          <p:cNvPicPr preferRelativeResize="0"/>
          <p:nvPr/>
        </p:nvPicPr>
        <p:blipFill rotWithShape="1">
          <a:blip r:embed="rId5">
            <a:alphaModFix/>
          </a:blip>
          <a:srcRect b="31717" l="0" r="0" t="30252"/>
          <a:stretch/>
        </p:blipFill>
        <p:spPr>
          <a:xfrm>
            <a:off x="161705" y="5778534"/>
            <a:ext cx="4936731" cy="8241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6"/>
          <p:cNvSpPr txBox="1"/>
          <p:nvPr>
            <p:ph type="title"/>
          </p:nvPr>
        </p:nvSpPr>
        <p:spPr>
          <a:xfrm>
            <a:off x="1902936" y="2253909"/>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265" name="Google Shape;265;p16"/>
          <p:cNvSpPr txBox="1"/>
          <p:nvPr>
            <p:ph idx="1" type="subTitle"/>
          </p:nvPr>
        </p:nvSpPr>
        <p:spPr>
          <a:xfrm>
            <a:off x="4525254" y="4925307"/>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266" name="Google Shape;266;p16"/>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267" name="Google Shape;267;p16"/>
          <p:cNvSpPr txBox="1"/>
          <p:nvPr/>
        </p:nvSpPr>
        <p:spPr>
          <a:xfrm>
            <a:off x="2690245" y="2682816"/>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CSS Position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7"/>
          <p:cNvSpPr/>
          <p:nvPr/>
        </p:nvSpPr>
        <p:spPr>
          <a:xfrm>
            <a:off x="4054133" y="6480313"/>
            <a:ext cx="3976966" cy="46713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1" sz="1800">
              <a:solidFill>
                <a:schemeClr val="lt1"/>
              </a:solidFill>
              <a:latin typeface="Arial"/>
              <a:ea typeface="Arial"/>
              <a:cs typeface="Arial"/>
              <a:sym typeface="Arial"/>
            </a:endParaRPr>
          </a:p>
        </p:txBody>
      </p:sp>
      <p:sp>
        <p:nvSpPr>
          <p:cNvPr id="273" name="Google Shape;273;p17"/>
          <p:cNvSpPr txBox="1"/>
          <p:nvPr/>
        </p:nvSpPr>
        <p:spPr>
          <a:xfrm>
            <a:off x="1143000" y="1620078"/>
            <a:ext cx="10167730" cy="55092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800"/>
              <a:buFont typeface="Calibri"/>
              <a:buAutoNum type="arabicPeriod"/>
            </a:pPr>
            <a:r>
              <a:rPr lang="en-US" sz="2800">
                <a:solidFill>
                  <a:schemeClr val="dk1"/>
                </a:solidFill>
                <a:latin typeface="Calibri"/>
                <a:ea typeface="Calibri"/>
                <a:cs typeface="Calibri"/>
                <a:sym typeface="Calibri"/>
              </a:rPr>
              <a:t>Static</a:t>
            </a:r>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default value for all elements.</a:t>
            </a:r>
            <a:endParaRPr/>
          </a:p>
          <a:p>
            <a:pPr indent="-342900" lvl="1" marL="8001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placed the element according to HTML order. </a:t>
            </a:r>
            <a:endParaRPr b="0" i="0" sz="2400" u="none" cap="none" strike="noStrike">
              <a:solidFill>
                <a:schemeClr val="dk1"/>
              </a:solidFill>
              <a:latin typeface="Arial"/>
              <a:ea typeface="Arial"/>
              <a:cs typeface="Arial"/>
              <a:sym typeface="Arial"/>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Don’t Respects top, left, right or bottom.</a:t>
            </a:r>
            <a:r>
              <a:rPr b="0" i="0" lang="en-US" sz="2400" u="none" cap="none" strike="noStrike">
                <a:solidFill>
                  <a:schemeClr val="dk1"/>
                </a:solidFill>
                <a:latin typeface="Calibri"/>
                <a:ea typeface="Calibri"/>
                <a:cs typeface="Calibri"/>
                <a:sym typeface="Calibri"/>
              </a:rPr>
              <a:t> </a:t>
            </a:r>
            <a:endParaRPr/>
          </a:p>
          <a:p>
            <a:pPr indent="-342900" lvl="0" marL="342900" marR="0" rtl="0" algn="l">
              <a:spcBef>
                <a:spcPts val="0"/>
              </a:spcBef>
              <a:spcAft>
                <a:spcPts val="0"/>
              </a:spcAft>
              <a:buClr>
                <a:schemeClr val="dk1"/>
              </a:buClr>
              <a:buSzPts val="2800"/>
              <a:buFont typeface="Arial"/>
              <a:buAutoNum type="arabicPeriod"/>
            </a:pPr>
            <a:r>
              <a:rPr b="0" i="0" lang="en-US" sz="2800" u="none" cap="none" strike="noStrike">
                <a:solidFill>
                  <a:schemeClr val="dk1"/>
                </a:solidFill>
                <a:latin typeface="Arial"/>
                <a:ea typeface="Arial"/>
                <a:cs typeface="Arial"/>
                <a:sym typeface="Arial"/>
              </a:rPr>
              <a:t>Fixed</a:t>
            </a:r>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stays in place even when scrolled </a:t>
            </a:r>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its location is determined relative to the browser window (viewport).</a:t>
            </a:r>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It is not affected by other content on the page.</a:t>
            </a:r>
            <a:endParaRPr/>
          </a:p>
          <a:p>
            <a:pPr indent="-342900" lvl="0" marL="342900" marR="0" rtl="0" algn="l">
              <a:spcBef>
                <a:spcPts val="0"/>
              </a:spcBef>
              <a:spcAft>
                <a:spcPts val="0"/>
              </a:spcAft>
              <a:buClr>
                <a:schemeClr val="dk1"/>
              </a:buClr>
              <a:buSzPts val="2800"/>
              <a:buFont typeface="Arial"/>
              <a:buAutoNum type="arabicPeriod"/>
            </a:pPr>
            <a:r>
              <a:rPr b="0" i="0" lang="en-US" sz="2800" u="none" cap="none" strike="noStrike">
                <a:solidFill>
                  <a:schemeClr val="dk1"/>
                </a:solidFill>
                <a:latin typeface="Arial"/>
                <a:ea typeface="Arial"/>
                <a:cs typeface="Arial"/>
                <a:sym typeface="Arial"/>
              </a:rPr>
              <a:t>Sticky</a:t>
            </a:r>
            <a:endParaRPr/>
          </a:p>
          <a:p>
            <a:pPr indent="-342900" lvl="1" marL="800100" marR="0" rtl="0" algn="l">
              <a:spcBef>
                <a:spcPts val="0"/>
              </a:spcBef>
              <a:spcAft>
                <a:spcPts val="0"/>
              </a:spcAft>
              <a:buClr>
                <a:srgbClr val="1F1F1F"/>
              </a:buClr>
              <a:buSzPts val="2400"/>
              <a:buFont typeface="Arial"/>
              <a:buChar char="•"/>
            </a:pPr>
            <a:r>
              <a:rPr b="0" i="0" lang="en-US" sz="2400" u="none" cap="none" strike="noStrike">
                <a:solidFill>
                  <a:srgbClr val="1F1F1F"/>
                </a:solidFill>
                <a:latin typeface="Arial"/>
                <a:ea typeface="Arial"/>
                <a:cs typeface="Arial"/>
                <a:sym typeface="Arial"/>
              </a:rPr>
              <a:t>Combines relative and fixed. It is in relative mode at first, but on hover it changes to fixed and stays stuck to the selected location.</a:t>
            </a:r>
            <a:r>
              <a:rPr b="0" i="0" lang="en-US" sz="2400" u="none" cap="none" strike="noStrike">
                <a:solidFill>
                  <a:srgbClr val="000000"/>
                </a:solidFill>
                <a:latin typeface="Calibri"/>
                <a:ea typeface="Calibri"/>
                <a:cs typeface="Calibri"/>
                <a:sym typeface="Calibri"/>
              </a:rPr>
              <a:t> </a:t>
            </a:r>
            <a:endParaRPr/>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t/>
            </a:r>
            <a:endParaRPr sz="1600">
              <a:solidFill>
                <a:srgbClr val="1F1F1F"/>
              </a:solidFill>
              <a:latin typeface="Arial"/>
              <a:ea typeface="Arial"/>
              <a:cs typeface="Arial"/>
              <a:sym typeface="Arial"/>
            </a:endParaRPr>
          </a:p>
          <a:p>
            <a:pPr indent="-266700" lvl="0" marL="342900" marR="0" rtl="0" algn="l">
              <a:spcBef>
                <a:spcPts val="0"/>
              </a:spcBef>
              <a:spcAft>
                <a:spcPts val="0"/>
              </a:spcAft>
              <a:buClr>
                <a:schemeClr val="dk1"/>
              </a:buClr>
              <a:buSzPts val="1200"/>
              <a:buFont typeface="Calibri"/>
              <a:buNone/>
            </a:pPr>
            <a:r>
              <a:t/>
            </a:r>
            <a:endParaRPr b="0" i="0" sz="1200" u="none" cap="none" strike="noStrike">
              <a:solidFill>
                <a:schemeClr val="dk1"/>
              </a:solidFill>
              <a:latin typeface="Arial"/>
              <a:ea typeface="Arial"/>
              <a:cs typeface="Arial"/>
              <a:sym typeface="Arial"/>
            </a:endParaRPr>
          </a:p>
          <a:p>
            <a:pPr indent="-241300" lvl="0" marL="342900" marR="0" rtl="0" algn="l">
              <a:spcBef>
                <a:spcPts val="0"/>
              </a:spcBef>
              <a:spcAft>
                <a:spcPts val="0"/>
              </a:spcAft>
              <a:buClr>
                <a:schemeClr val="dk1"/>
              </a:buClr>
              <a:buSzPts val="1600"/>
              <a:buFont typeface="Calibri"/>
              <a:buNone/>
            </a:pPr>
            <a:r>
              <a:t/>
            </a:r>
            <a:endParaRPr b="0" i="0" sz="1600" u="none" cap="none" strike="noStrike">
              <a:solidFill>
                <a:schemeClr val="dk1"/>
              </a:solidFill>
              <a:latin typeface="Arial"/>
              <a:ea typeface="Arial"/>
              <a:cs typeface="Arial"/>
              <a:sym typeface="Arial"/>
            </a:endParaRPr>
          </a:p>
          <a:p>
            <a:pPr indent="-241300" lvl="0" marL="342900" marR="0" rtl="0" algn="l">
              <a:spcBef>
                <a:spcPts val="0"/>
              </a:spcBef>
              <a:spcAft>
                <a:spcPts val="0"/>
              </a:spcAft>
              <a:buClr>
                <a:schemeClr val="dk1"/>
              </a:buClr>
              <a:buSzPts val="1600"/>
              <a:buFont typeface="Calibri"/>
              <a:buNone/>
            </a:pPr>
            <a:r>
              <a:t/>
            </a:r>
            <a:endParaRPr sz="1600">
              <a:solidFill>
                <a:schemeClr val="dk1"/>
              </a:solidFill>
              <a:latin typeface="Arial"/>
              <a:ea typeface="Arial"/>
              <a:cs typeface="Arial"/>
              <a:sym typeface="Arial"/>
            </a:endParaRPr>
          </a:p>
        </p:txBody>
      </p:sp>
      <p:sp>
        <p:nvSpPr>
          <p:cNvPr id="274" name="Google Shape;274;p17"/>
          <p:cNvSpPr/>
          <p:nvPr/>
        </p:nvSpPr>
        <p:spPr>
          <a:xfrm>
            <a:off x="762000" y="76200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Arimo"/>
              <a:buNone/>
            </a:pPr>
            <a:r>
              <a:rPr b="0" i="0" lang="en-US" sz="1000" u="none" cap="none" strike="noStrike">
                <a:solidFill>
                  <a:schemeClr val="dk1"/>
                </a:solidFill>
                <a:latin typeface="Arimo"/>
                <a:ea typeface="Arimo"/>
                <a:cs typeface="Arimo"/>
                <a:sym typeface="Arimo"/>
              </a:rPr>
              <a:t>sticky</a:t>
            </a:r>
            <a:r>
              <a:rPr b="0" i="0" lang="en-US" sz="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Arial"/>
              <a:ea typeface="Arial"/>
              <a:cs typeface="Arial"/>
              <a:sym typeface="Arial"/>
            </a:endParaRPr>
          </a:p>
        </p:txBody>
      </p:sp>
      <p:sp>
        <p:nvSpPr>
          <p:cNvPr id="275" name="Google Shape;275;p17"/>
          <p:cNvSpPr txBox="1"/>
          <p:nvPr>
            <p:ph type="title"/>
          </p:nvPr>
        </p:nvSpPr>
        <p:spPr>
          <a:xfrm>
            <a:off x="3687885" y="179761"/>
            <a:ext cx="9549600" cy="76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lt1"/>
              </a:buClr>
              <a:buSzPts val="2800"/>
              <a:buFont typeface="Arial"/>
              <a:buNone/>
            </a:pPr>
            <a:r>
              <a:rPr lang="en-US"/>
              <a:t>CSS Position</a:t>
            </a:r>
            <a:br>
              <a:rPr lang="en-US"/>
            </a:b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18"/>
          <p:cNvSpPr/>
          <p:nvPr/>
        </p:nvSpPr>
        <p:spPr>
          <a:xfrm>
            <a:off x="4054133" y="6480313"/>
            <a:ext cx="3976966" cy="46713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1" sz="1800">
              <a:solidFill>
                <a:schemeClr val="lt1"/>
              </a:solidFill>
              <a:latin typeface="Arial"/>
              <a:ea typeface="Arial"/>
              <a:cs typeface="Arial"/>
              <a:sym typeface="Arial"/>
            </a:endParaRPr>
          </a:p>
        </p:txBody>
      </p:sp>
      <p:sp>
        <p:nvSpPr>
          <p:cNvPr id="281" name="Google Shape;281;p18"/>
          <p:cNvSpPr txBox="1"/>
          <p:nvPr/>
        </p:nvSpPr>
        <p:spPr>
          <a:xfrm>
            <a:off x="1143000" y="1620078"/>
            <a:ext cx="10167600" cy="511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000000"/>
                </a:solidFill>
                <a:latin typeface="Calibri"/>
                <a:ea typeface="Calibri"/>
                <a:cs typeface="Calibri"/>
                <a:sym typeface="Calibri"/>
              </a:rPr>
              <a:t> </a:t>
            </a:r>
            <a:endParaRPr/>
          </a:p>
          <a:p>
            <a:pPr indent="0" lvl="0" marL="0" marR="0" rtl="0" algn="l">
              <a:spcBef>
                <a:spcPts val="0"/>
              </a:spcBef>
              <a:spcAft>
                <a:spcPts val="0"/>
              </a:spcAft>
              <a:buNone/>
            </a:pPr>
            <a:r>
              <a:rPr lang="en-US" sz="3400">
                <a:latin typeface="Calibri"/>
                <a:ea typeface="Calibri"/>
                <a:cs typeface="Calibri"/>
                <a:sym typeface="Calibri"/>
              </a:rPr>
              <a:t>4</a:t>
            </a:r>
            <a:r>
              <a:rPr lang="en-US" sz="4400">
                <a:solidFill>
                  <a:srgbClr val="000000"/>
                </a:solidFill>
                <a:latin typeface="Calibri"/>
                <a:ea typeface="Calibri"/>
                <a:cs typeface="Calibri"/>
                <a:sym typeface="Calibri"/>
              </a:rPr>
              <a:t>. </a:t>
            </a:r>
            <a:r>
              <a:rPr lang="en-US" sz="2800">
                <a:solidFill>
                  <a:srgbClr val="000000"/>
                </a:solidFill>
                <a:latin typeface="Calibri"/>
                <a:ea typeface="Calibri"/>
                <a:cs typeface="Calibri"/>
                <a:sym typeface="Calibri"/>
              </a:rPr>
              <a:t>Relative </a:t>
            </a:r>
            <a:endParaRPr/>
          </a:p>
          <a:p>
            <a:pPr indent="-285750" lvl="1" marL="74295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Makes the element moveable relative to </a:t>
            </a:r>
            <a:r>
              <a:rPr b="0" i="0" lang="en-US" sz="2000" u="none" cap="none" strike="noStrike">
                <a:solidFill>
                  <a:schemeClr val="dk1"/>
                </a:solidFill>
                <a:highlight>
                  <a:srgbClr val="FFFF00"/>
                </a:highlight>
                <a:latin typeface="Calibri"/>
                <a:ea typeface="Calibri"/>
                <a:cs typeface="Calibri"/>
                <a:sym typeface="Calibri"/>
              </a:rPr>
              <a:t>its original position </a:t>
            </a:r>
            <a:endParaRPr/>
          </a:p>
          <a:p>
            <a:pPr indent="-285750" lvl="1" marL="74295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It does not affect other elements, as the element remains in its original position even if it is moved.</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5.</a:t>
            </a:r>
            <a:r>
              <a:rPr lang="en-US" sz="2800">
                <a:solidFill>
                  <a:schemeClr val="dk1"/>
                </a:solidFill>
                <a:latin typeface="Calibri"/>
                <a:ea typeface="Calibri"/>
                <a:cs typeface="Calibri"/>
                <a:sym typeface="Calibri"/>
              </a:rPr>
              <a:t>Absolute</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The element is removed from the normal flow of the page.</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it does not affect other elements.</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Its position is determined relative to the nearest </a:t>
            </a:r>
            <a:r>
              <a:rPr b="0" i="0" lang="en-US" sz="2000" u="none" cap="none" strike="noStrike">
                <a:solidFill>
                  <a:schemeClr val="dk1"/>
                </a:solidFill>
                <a:highlight>
                  <a:srgbClr val="FFFF00"/>
                </a:highlight>
                <a:latin typeface="Calibri"/>
                <a:ea typeface="Calibri"/>
                <a:cs typeface="Calibri"/>
                <a:sym typeface="Calibri"/>
              </a:rPr>
              <a:t>parent element </a:t>
            </a:r>
            <a:r>
              <a:rPr b="0" i="0" lang="en-US" sz="2000" u="none" cap="none" strike="noStrike">
                <a:solidFill>
                  <a:schemeClr val="dk1"/>
                </a:solidFill>
                <a:latin typeface="Calibri"/>
                <a:ea typeface="Calibri"/>
                <a:cs typeface="Calibri"/>
                <a:sym typeface="Calibri"/>
              </a:rPr>
              <a:t>that has</a:t>
            </a:r>
            <a:endParaRPr/>
          </a:p>
          <a:p>
            <a:pPr indent="0" lvl="1" marL="457200" marR="0" rtl="0" algn="l">
              <a:spcBef>
                <a:spcPts val="0"/>
              </a:spcBef>
              <a:spcAft>
                <a:spcPts val="0"/>
              </a:spcAft>
              <a:buNone/>
            </a:pPr>
            <a:r>
              <a:rPr b="0" i="0" lang="en-US" sz="2000" u="none" cap="none" strike="noStrike">
                <a:solidFill>
                  <a:schemeClr val="dk1"/>
                </a:solidFill>
                <a:latin typeface="Calibri"/>
                <a:ea typeface="Calibri"/>
                <a:cs typeface="Calibri"/>
                <a:sym typeface="Calibri"/>
              </a:rPr>
              <a:t>                                      position: relative;</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Calibri"/>
                <a:ea typeface="Calibri"/>
                <a:cs typeface="Calibri"/>
                <a:sym typeface="Calibri"/>
              </a:rPr>
              <a:t>If there is no parent element in this mode, it will be located relative to &lt;html&gt;.</a:t>
            </a:r>
            <a:endParaRPr/>
          </a:p>
          <a:p>
            <a:pPr indent="-241300" lvl="0" marL="342900" marR="0" rtl="0" algn="l">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t/>
            </a:r>
            <a:endParaRPr sz="1600">
              <a:solidFill>
                <a:srgbClr val="1F1F1F"/>
              </a:solidFill>
              <a:latin typeface="Arial"/>
              <a:ea typeface="Arial"/>
              <a:cs typeface="Arial"/>
              <a:sym typeface="Arial"/>
            </a:endParaRPr>
          </a:p>
          <a:p>
            <a:pPr indent="-266700" lvl="0" marL="342900" marR="0" rtl="0" algn="l">
              <a:spcBef>
                <a:spcPts val="0"/>
              </a:spcBef>
              <a:spcAft>
                <a:spcPts val="0"/>
              </a:spcAft>
              <a:buClr>
                <a:schemeClr val="dk1"/>
              </a:buClr>
              <a:buSzPts val="1200"/>
              <a:buFont typeface="Calibri"/>
              <a:buNone/>
            </a:pPr>
            <a:r>
              <a:t/>
            </a:r>
            <a:endParaRPr b="0" i="0" sz="1200" u="none" cap="none" strike="noStrike">
              <a:solidFill>
                <a:schemeClr val="dk1"/>
              </a:solidFill>
              <a:latin typeface="Arial"/>
              <a:ea typeface="Arial"/>
              <a:cs typeface="Arial"/>
              <a:sym typeface="Arial"/>
            </a:endParaRPr>
          </a:p>
          <a:p>
            <a:pPr indent="-241300" lvl="0" marL="342900" marR="0" rtl="0" algn="l">
              <a:spcBef>
                <a:spcPts val="0"/>
              </a:spcBef>
              <a:spcAft>
                <a:spcPts val="0"/>
              </a:spcAft>
              <a:buClr>
                <a:schemeClr val="dk1"/>
              </a:buClr>
              <a:buSzPts val="1600"/>
              <a:buFont typeface="Calibri"/>
              <a:buNone/>
            </a:pPr>
            <a:r>
              <a:t/>
            </a:r>
            <a:endParaRPr b="0" i="0" sz="1600" u="none" cap="none" strike="noStrike">
              <a:solidFill>
                <a:schemeClr val="dk1"/>
              </a:solidFill>
              <a:latin typeface="Arial"/>
              <a:ea typeface="Arial"/>
              <a:cs typeface="Arial"/>
              <a:sym typeface="Arial"/>
            </a:endParaRPr>
          </a:p>
          <a:p>
            <a:pPr indent="-241300" lvl="0" marL="342900" marR="0" rtl="0" algn="l">
              <a:spcBef>
                <a:spcPts val="0"/>
              </a:spcBef>
              <a:spcAft>
                <a:spcPts val="0"/>
              </a:spcAft>
              <a:buClr>
                <a:schemeClr val="dk1"/>
              </a:buClr>
              <a:buSzPts val="1600"/>
              <a:buFont typeface="Calibri"/>
              <a:buNone/>
            </a:pPr>
            <a:r>
              <a:t/>
            </a:r>
            <a:endParaRPr sz="1600">
              <a:solidFill>
                <a:schemeClr val="dk1"/>
              </a:solidFill>
              <a:latin typeface="Arial"/>
              <a:ea typeface="Arial"/>
              <a:cs typeface="Arial"/>
              <a:sym typeface="Arial"/>
            </a:endParaRPr>
          </a:p>
        </p:txBody>
      </p:sp>
      <p:sp>
        <p:nvSpPr>
          <p:cNvPr id="282" name="Google Shape;282;p18"/>
          <p:cNvSpPr/>
          <p:nvPr/>
        </p:nvSpPr>
        <p:spPr>
          <a:xfrm>
            <a:off x="762000" y="76200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Arimo"/>
              <a:buNone/>
            </a:pPr>
            <a:r>
              <a:rPr b="0" i="0" lang="en-US" sz="1000" u="none" cap="none" strike="noStrike">
                <a:solidFill>
                  <a:schemeClr val="dk1"/>
                </a:solidFill>
                <a:latin typeface="Arimo"/>
                <a:ea typeface="Arimo"/>
                <a:cs typeface="Arimo"/>
                <a:sym typeface="Arimo"/>
              </a:rPr>
              <a:t>sticky</a:t>
            </a:r>
            <a:r>
              <a:rPr b="0" i="0" lang="en-US" sz="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Arial"/>
              <a:ea typeface="Arial"/>
              <a:cs typeface="Arial"/>
              <a:sym typeface="Arial"/>
            </a:endParaRPr>
          </a:p>
        </p:txBody>
      </p:sp>
      <p:sp>
        <p:nvSpPr>
          <p:cNvPr id="283" name="Google Shape;283;p18"/>
          <p:cNvSpPr txBox="1"/>
          <p:nvPr>
            <p:ph type="title"/>
          </p:nvPr>
        </p:nvSpPr>
        <p:spPr>
          <a:xfrm>
            <a:off x="4145085" y="179761"/>
            <a:ext cx="9549600" cy="76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lt1"/>
              </a:buClr>
              <a:buSzPts val="2800"/>
              <a:buFont typeface="Arial"/>
              <a:buNone/>
            </a:pPr>
            <a:r>
              <a:rPr lang="en-US"/>
              <a:t>CSS Position</a:t>
            </a:r>
            <a:br>
              <a:rPr lang="en-US"/>
            </a:b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
          <p:cNvSpPr txBox="1"/>
          <p:nvPr>
            <p:ph idx="1" type="subTitle"/>
          </p:nvPr>
        </p:nvSpPr>
        <p:spPr>
          <a:xfrm>
            <a:off x="7622001" y="4929810"/>
            <a:ext cx="3877575" cy="1212575"/>
          </a:xfrm>
          <a:prstGeom prst="rect">
            <a:avLst/>
          </a:prstGeom>
          <a:noFill/>
          <a:ln>
            <a:noFill/>
          </a:ln>
        </p:spPr>
        <p:txBody>
          <a:bodyPr anchorCtr="0" anchor="t" bIns="121900" lIns="121900" spcFirstLastPara="1" rIns="121900" wrap="square" tIns="121900">
            <a:normAutofit fontScale="92500" lnSpcReduction="20000"/>
          </a:bodyPr>
          <a:lstStyle/>
          <a:p>
            <a:pPr indent="0" lvl="0" marL="0" rtl="0" algn="ctr">
              <a:lnSpc>
                <a:spcPct val="90000"/>
              </a:lnSpc>
              <a:spcBef>
                <a:spcPts val="0"/>
              </a:spcBef>
              <a:spcAft>
                <a:spcPts val="0"/>
              </a:spcAft>
              <a:buClr>
                <a:schemeClr val="dk1"/>
              </a:buClr>
              <a:buSzPct val="62588"/>
              <a:buNone/>
            </a:pPr>
            <a:r>
              <a:rPr b="1" lang="en-US" sz="1900">
                <a:latin typeface="Calibri"/>
                <a:ea typeface="Calibri"/>
                <a:cs typeface="Calibri"/>
                <a:sym typeface="Calibri"/>
              </a:rPr>
              <a:t>Maison Essam Abo ElMhasen</a:t>
            </a:r>
            <a:endParaRPr/>
          </a:p>
          <a:p>
            <a:pPr indent="0" lvl="0" marL="0" rtl="0" algn="l">
              <a:lnSpc>
                <a:spcPct val="90000"/>
              </a:lnSpc>
              <a:spcBef>
                <a:spcPts val="1600"/>
              </a:spcBef>
              <a:spcAft>
                <a:spcPts val="1600"/>
              </a:spcAft>
              <a:buClr>
                <a:schemeClr val="dk1"/>
              </a:buClr>
              <a:buSzPct val="74324"/>
              <a:buNone/>
            </a:pPr>
            <a:br>
              <a:rPr lang="en-US">
                <a:latin typeface="Calibri"/>
                <a:ea typeface="Calibri"/>
                <a:cs typeface="Calibri"/>
                <a:sym typeface="Calibri"/>
              </a:rPr>
            </a:br>
            <a:endParaRPr>
              <a:latin typeface="Calibri"/>
              <a:ea typeface="Calibri"/>
              <a:cs typeface="Calibri"/>
              <a:sym typeface="Calibri"/>
            </a:endParaRPr>
          </a:p>
        </p:txBody>
      </p:sp>
      <p:pic>
        <p:nvPicPr>
          <p:cNvPr id="133" name="Google Shape;133;p2"/>
          <p:cNvPicPr preferRelativeResize="0"/>
          <p:nvPr>
            <p:ph idx="2" type="pic"/>
          </p:nvPr>
        </p:nvPicPr>
        <p:blipFill rotWithShape="1">
          <a:blip r:embed="rId3">
            <a:alphaModFix/>
          </a:blip>
          <a:srcRect b="15108" l="0" r="0" t="15108"/>
          <a:stretch/>
        </p:blipFill>
        <p:spPr>
          <a:xfrm>
            <a:off x="7597733" y="240976"/>
            <a:ext cx="4570000" cy="4252169"/>
          </a:xfrm>
          <a:prstGeom prst="rect">
            <a:avLst/>
          </a:prstGeom>
          <a:solidFill>
            <a:srgbClr val="ECECEC"/>
          </a:solidFill>
          <a:ln cap="sq" cmpd="sng" w="190500">
            <a:solidFill>
              <a:srgbClr val="FFFFFF"/>
            </a:solidFill>
            <a:prstDash val="solid"/>
            <a:miter lim="800000"/>
            <a:headEnd len="sm" w="sm" type="none"/>
            <a:tailEnd len="sm" w="sm" type="none"/>
          </a:ln>
          <a:effectLst>
            <a:outerShdw blurRad="65000" kx="195000" rotWithShape="0" algn="tl" dir="12900000" dist="50800" ky="145000">
              <a:srgbClr val="000000">
                <a:alpha val="29803"/>
              </a:srgbClr>
            </a:outerShdw>
          </a:effectLst>
        </p:spPr>
      </p:pic>
      <p:pic>
        <p:nvPicPr>
          <p:cNvPr id="134" name="Google Shape;134;p2"/>
          <p:cNvPicPr preferRelativeResize="0"/>
          <p:nvPr/>
        </p:nvPicPr>
        <p:blipFill rotWithShape="1">
          <a:blip r:embed="rId4">
            <a:alphaModFix/>
          </a:blip>
          <a:srcRect b="0" l="0" r="0" t="0"/>
          <a:stretch/>
        </p:blipFill>
        <p:spPr>
          <a:xfrm>
            <a:off x="7814740" y="5728829"/>
            <a:ext cx="337457" cy="378242"/>
          </a:xfrm>
          <a:prstGeom prst="rect">
            <a:avLst/>
          </a:prstGeom>
          <a:noFill/>
          <a:ln>
            <a:noFill/>
          </a:ln>
        </p:spPr>
      </p:pic>
      <p:pic>
        <p:nvPicPr>
          <p:cNvPr id="135" name="Google Shape;135;p2"/>
          <p:cNvPicPr preferRelativeResize="0"/>
          <p:nvPr/>
        </p:nvPicPr>
        <p:blipFill rotWithShape="1">
          <a:blip r:embed="rId5">
            <a:alphaModFix/>
          </a:blip>
          <a:srcRect b="0" l="0" r="0" t="0"/>
          <a:stretch/>
        </p:blipFill>
        <p:spPr>
          <a:xfrm>
            <a:off x="7782811" y="5292164"/>
            <a:ext cx="380371" cy="378242"/>
          </a:xfrm>
          <a:prstGeom prst="rect">
            <a:avLst/>
          </a:prstGeom>
          <a:noFill/>
          <a:ln>
            <a:noFill/>
          </a:ln>
        </p:spPr>
      </p:pic>
      <p:sp>
        <p:nvSpPr>
          <p:cNvPr id="136" name="Google Shape;136;p2"/>
          <p:cNvSpPr txBox="1"/>
          <p:nvPr/>
        </p:nvSpPr>
        <p:spPr>
          <a:xfrm>
            <a:off x="8163182" y="5693677"/>
            <a:ext cx="257423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u="none" cap="none" strike="noStrike">
                <a:solidFill>
                  <a:schemeClr val="dk1"/>
                </a:solidFill>
                <a:latin typeface="Calibri"/>
                <a:ea typeface="Calibri"/>
                <a:cs typeface="Calibri"/>
                <a:sym typeface="Calibri"/>
              </a:rPr>
              <a:t>misonsssm@gmail.com</a:t>
            </a:r>
            <a:endParaRPr/>
          </a:p>
        </p:txBody>
      </p:sp>
      <p:sp>
        <p:nvSpPr>
          <p:cNvPr id="137" name="Google Shape;137;p2"/>
          <p:cNvSpPr txBox="1"/>
          <p:nvPr/>
        </p:nvSpPr>
        <p:spPr>
          <a:xfrm>
            <a:off x="8163182" y="5362629"/>
            <a:ext cx="462169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https://www.linkedin.com/in/mison-essam</a:t>
            </a:r>
            <a:endParaRPr/>
          </a:p>
        </p:txBody>
      </p:sp>
      <p:sp>
        <p:nvSpPr>
          <p:cNvPr id="138" name="Google Shape;138;p2"/>
          <p:cNvSpPr txBox="1"/>
          <p:nvPr/>
        </p:nvSpPr>
        <p:spPr>
          <a:xfrm>
            <a:off x="1047998" y="1987826"/>
            <a:ext cx="5811844" cy="4247317"/>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Senior Computer Science student at FCI ,Damanhour University.</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Graduate of the ITI Introduction to Web Development program (60 hours).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enrolled in the ITI 120-hour Angular &amp; Django Track.</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Trainee in the Digital Egypt Pioneers Initiative - Front-End React Track,  with Skill Dynamix intrast</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HR Member at GDSC Damanhour - Season 2.</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Former Leader of Google Developer Student Clubs (GDSC) Damanhour University – season3</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GDG-ON-Campus Egyptian mentor (MENA Region) </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Front-End Instructor at GDG On Campus Damanhour University – season 4</a:t>
            </a:r>
            <a:br>
              <a:rPr lang="en-US" sz="1800">
                <a:solidFill>
                  <a:schemeClr val="dk1"/>
                </a:solidFill>
                <a:latin typeface="Calibri"/>
                <a:ea typeface="Calibri"/>
                <a:cs typeface="Calibri"/>
                <a:sym typeface="Calibri"/>
              </a:rPr>
            </a:br>
            <a:br>
              <a:rPr b="0"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9"/>
          <p:cNvSpPr txBox="1"/>
          <p:nvPr>
            <p:ph type="title"/>
          </p:nvPr>
        </p:nvSpPr>
        <p:spPr>
          <a:xfrm>
            <a:off x="46654" y="2224091"/>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289" name="Google Shape;289;p19"/>
          <p:cNvSpPr txBox="1"/>
          <p:nvPr>
            <p:ph idx="1" type="subTitle"/>
          </p:nvPr>
        </p:nvSpPr>
        <p:spPr>
          <a:xfrm>
            <a:off x="4525254" y="4925307"/>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290" name="Google Shape;290;p19"/>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291" name="Google Shape;291;p19"/>
          <p:cNvSpPr txBox="1"/>
          <p:nvPr/>
        </p:nvSpPr>
        <p:spPr>
          <a:xfrm>
            <a:off x="1219254" y="2635413"/>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CSS Position Activity</a:t>
            </a:r>
            <a:endParaRPr/>
          </a:p>
          <a:p>
            <a:pPr indent="0" lvl="0" marL="0" marR="0" rtl="0" algn="ctr">
              <a:lnSpc>
                <a:spcPct val="90000"/>
              </a:lnSpc>
              <a:spcBef>
                <a:spcPts val="0"/>
              </a:spcBef>
              <a:spcAft>
                <a:spcPts val="0"/>
              </a:spcAft>
              <a:buClr>
                <a:schemeClr val="dk1"/>
              </a:buClr>
              <a:buSzPts val="2800"/>
              <a:buFont typeface="Arial"/>
              <a:buNone/>
            </a:pPr>
            <a:r>
              <a:rPr lang="en-US" sz="1600">
                <a:solidFill>
                  <a:srgbClr val="404040"/>
                </a:solidFill>
                <a:latin typeface="Arial"/>
                <a:ea typeface="Arial"/>
                <a:cs typeface="Arial"/>
                <a:sym typeface="Arial"/>
              </a:rPr>
              <a:t>https://www.w3schools.com/css/css_positioning.asp</a:t>
            </a:r>
            <a:endParaRPr/>
          </a:p>
        </p:txBody>
      </p:sp>
      <p:pic>
        <p:nvPicPr>
          <p:cNvPr id="292" name="Google Shape;292;p19"/>
          <p:cNvPicPr preferRelativeResize="0"/>
          <p:nvPr/>
        </p:nvPicPr>
        <p:blipFill rotWithShape="1">
          <a:blip r:embed="rId4">
            <a:alphaModFix/>
          </a:blip>
          <a:srcRect b="0" l="0" r="0" t="0"/>
          <a:stretch/>
        </p:blipFill>
        <p:spPr>
          <a:xfrm>
            <a:off x="6192294" y="2833385"/>
            <a:ext cx="2795920" cy="213845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txBox="1"/>
          <p:nvPr>
            <p:ph type="title"/>
          </p:nvPr>
        </p:nvSpPr>
        <p:spPr>
          <a:xfrm>
            <a:off x="3745967" y="18258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CSS UNITS </a:t>
            </a:r>
            <a:endParaRPr/>
          </a:p>
        </p:txBody>
      </p:sp>
      <p:sp>
        <p:nvSpPr>
          <p:cNvPr id="298" name="Google Shape;298;p20"/>
          <p:cNvSpPr txBox="1"/>
          <p:nvPr>
            <p:ph idx="1" type="body"/>
          </p:nvPr>
        </p:nvSpPr>
        <p:spPr>
          <a:xfrm>
            <a:off x="2145767" y="1549100"/>
            <a:ext cx="8849600" cy="4542400"/>
          </a:xfrm>
          <a:prstGeom prst="rect">
            <a:avLst/>
          </a:prstGeom>
          <a:noFill/>
          <a:ln cap="flat" cmpd="sng" w="9525">
            <a:solidFill>
              <a:schemeClr val="lt1"/>
            </a:solidFill>
            <a:prstDash val="solid"/>
            <a:round/>
            <a:headEnd len="sm" w="sm" type="none"/>
            <a:tailEnd len="sm" w="sm" type="none"/>
          </a:ln>
        </p:spPr>
        <p:txBody>
          <a:bodyPr anchorCtr="0" anchor="t" bIns="121900" lIns="121900" spcFirstLastPara="1" rIns="121900" wrap="square" tIns="121900">
            <a:noAutofit/>
          </a:bodyPr>
          <a:lstStyle/>
          <a:p>
            <a:pPr indent="-342900" lvl="0" marL="342900" rtl="0" algn="l">
              <a:lnSpc>
                <a:spcPct val="90000"/>
              </a:lnSpc>
              <a:spcBef>
                <a:spcPts val="0"/>
              </a:spcBef>
              <a:spcAft>
                <a:spcPts val="0"/>
              </a:spcAft>
              <a:buClr>
                <a:schemeClr val="dk1"/>
              </a:buClr>
              <a:buSzPts val="2600"/>
              <a:buFont typeface="Noto Sans Symbols"/>
              <a:buChar char="⮚"/>
            </a:pPr>
            <a:r>
              <a:rPr lang="en-US" sz="2400"/>
              <a:t>px (Pixels) :  Unit of measurement to see a wide range accurately. (static)</a:t>
            </a:r>
            <a:endParaRPr sz="2400"/>
          </a:p>
          <a:p>
            <a:pPr indent="0" lvl="0" marL="0" rtl="0" algn="ctr">
              <a:lnSpc>
                <a:spcPct val="90000"/>
              </a:lnSpc>
              <a:spcBef>
                <a:spcPts val="0"/>
              </a:spcBef>
              <a:spcAft>
                <a:spcPts val="0"/>
              </a:spcAft>
              <a:buClr>
                <a:srgbClr val="BF9000"/>
              </a:buClr>
              <a:buSzPts val="2600"/>
              <a:buNone/>
            </a:pPr>
            <a:r>
              <a:rPr b="1" i="1" lang="en-US" sz="2400" u="sng">
                <a:solidFill>
                  <a:srgbClr val="BF9000"/>
                </a:solidFill>
              </a:rPr>
              <a:t>(Responsive)</a:t>
            </a:r>
            <a:endParaRPr/>
          </a:p>
          <a:p>
            <a:pPr indent="0" lvl="0" marL="0" rtl="0" algn="ctr">
              <a:lnSpc>
                <a:spcPct val="90000"/>
              </a:lnSpc>
              <a:spcBef>
                <a:spcPts val="0"/>
              </a:spcBef>
              <a:spcAft>
                <a:spcPts val="0"/>
              </a:spcAft>
              <a:buClr>
                <a:schemeClr val="dk1"/>
              </a:buClr>
              <a:buSzPts val="2600"/>
              <a:buNone/>
            </a:pPr>
            <a:r>
              <a:t/>
            </a:r>
            <a:endParaRPr b="1" i="1" sz="2400" u="sng">
              <a:solidFill>
                <a:srgbClr val="BF9000"/>
              </a:solidFill>
            </a:endParaRPr>
          </a:p>
          <a:p>
            <a:pPr indent="-342900" lvl="0" marL="342900" rtl="0" algn="l">
              <a:lnSpc>
                <a:spcPct val="90000"/>
              </a:lnSpc>
              <a:spcBef>
                <a:spcPts val="0"/>
              </a:spcBef>
              <a:spcAft>
                <a:spcPts val="0"/>
              </a:spcAft>
              <a:buClr>
                <a:schemeClr val="dk1"/>
              </a:buClr>
              <a:buSzPts val="2600"/>
              <a:buFont typeface="Noto Sans Symbols"/>
              <a:buChar char="⮚"/>
            </a:pPr>
            <a:r>
              <a:rPr lang="en-US" sz="2400"/>
              <a:t>% (Percentage) :Depends on the parent element</a:t>
            </a:r>
            <a:endParaRPr sz="2400"/>
          </a:p>
          <a:p>
            <a:pPr indent="-342900" lvl="0" marL="342900" rtl="0" algn="l">
              <a:lnSpc>
                <a:spcPct val="90000"/>
              </a:lnSpc>
              <a:spcBef>
                <a:spcPts val="0"/>
              </a:spcBef>
              <a:spcAft>
                <a:spcPts val="0"/>
              </a:spcAft>
              <a:buClr>
                <a:schemeClr val="dk1"/>
              </a:buClr>
              <a:buSzPts val="2600"/>
              <a:buFont typeface="Noto Sans Symbols"/>
              <a:buChar char="⮚"/>
            </a:pPr>
            <a:r>
              <a:rPr lang="en-US" sz="2400"/>
              <a:t>em : depends on the font size of the current item</a:t>
            </a:r>
            <a:endParaRPr sz="2400"/>
          </a:p>
          <a:p>
            <a:pPr indent="-342900" lvl="0" marL="342900" rtl="0" algn="l">
              <a:lnSpc>
                <a:spcPct val="90000"/>
              </a:lnSpc>
              <a:spcBef>
                <a:spcPts val="0"/>
              </a:spcBef>
              <a:spcAft>
                <a:spcPts val="0"/>
              </a:spcAft>
              <a:buClr>
                <a:schemeClr val="dk1"/>
              </a:buClr>
              <a:buSzPts val="2600"/>
              <a:buFont typeface="Noto Sans Symbols"/>
              <a:buChar char="⮚"/>
            </a:pPr>
            <a:r>
              <a:rPr lang="en-US" sz="2400"/>
              <a:t>rem (Root em): Same as em but depends on the font-size of the root (html). =16px</a:t>
            </a:r>
            <a:endParaRPr sz="2400"/>
          </a:p>
          <a:p>
            <a:pPr indent="-342900" lvl="0" marL="342900" rtl="0" algn="l">
              <a:lnSpc>
                <a:spcPct val="90000"/>
              </a:lnSpc>
              <a:spcBef>
                <a:spcPts val="0"/>
              </a:spcBef>
              <a:spcAft>
                <a:spcPts val="0"/>
              </a:spcAft>
              <a:buClr>
                <a:schemeClr val="dk1"/>
              </a:buClr>
              <a:buSzPts val="2600"/>
              <a:buFont typeface="Noto Sans Symbols"/>
              <a:buChar char="⮚"/>
            </a:pPr>
            <a:r>
              <a:rPr lang="en-US" sz="2400"/>
              <a:t>vw (Viewport Width): Depends on the window width, where 1vw = 1% of the screen width.</a:t>
            </a:r>
            <a:endParaRPr/>
          </a:p>
          <a:p>
            <a:pPr indent="-342900" lvl="0" marL="342900" rtl="0" algn="l">
              <a:lnSpc>
                <a:spcPct val="90000"/>
              </a:lnSpc>
              <a:spcBef>
                <a:spcPts val="0"/>
              </a:spcBef>
              <a:spcAft>
                <a:spcPts val="0"/>
              </a:spcAft>
              <a:buClr>
                <a:schemeClr val="dk1"/>
              </a:buClr>
              <a:buSzPts val="2600"/>
              <a:buFont typeface="Noto Sans Symbols"/>
              <a:buChar char="⮚"/>
            </a:pPr>
            <a:r>
              <a:rPr lang="en-US" sz="2400"/>
              <a:t>vh (Viewport Height): Depends on the window height, where 1vh = 1% of the screen height.</a:t>
            </a:r>
            <a:endParaRPr sz="2400"/>
          </a:p>
        </p:txBody>
      </p:sp>
      <p:sp>
        <p:nvSpPr>
          <p:cNvPr id="299" name="Google Shape;299;p20"/>
          <p:cNvSpPr/>
          <p:nvPr/>
        </p:nvSpPr>
        <p:spPr>
          <a:xfrm>
            <a:off x="4398380"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1"/>
          <p:cNvSpPr txBox="1"/>
          <p:nvPr>
            <p:ph type="title"/>
          </p:nvPr>
        </p:nvSpPr>
        <p:spPr>
          <a:xfrm>
            <a:off x="-395926" y="2077340"/>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305" name="Google Shape;305;p21"/>
          <p:cNvSpPr txBox="1"/>
          <p:nvPr>
            <p:ph idx="1" type="subTitle"/>
          </p:nvPr>
        </p:nvSpPr>
        <p:spPr>
          <a:xfrm>
            <a:off x="4616344" y="5180678"/>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306" name="Google Shape;306;p21"/>
          <p:cNvPicPr preferRelativeResize="0"/>
          <p:nvPr/>
        </p:nvPicPr>
        <p:blipFill rotWithShape="1">
          <a:blip r:embed="rId3">
            <a:alphaModFix/>
          </a:blip>
          <a:srcRect b="31717" l="0" r="0" t="30252"/>
          <a:stretch/>
        </p:blipFill>
        <p:spPr>
          <a:xfrm>
            <a:off x="767822" y="714071"/>
            <a:ext cx="4936731" cy="824135"/>
          </a:xfrm>
          <a:prstGeom prst="rect">
            <a:avLst/>
          </a:prstGeom>
          <a:noFill/>
          <a:ln>
            <a:noFill/>
          </a:ln>
        </p:spPr>
      </p:pic>
      <p:sp>
        <p:nvSpPr>
          <p:cNvPr id="307" name="Google Shape;307;p21"/>
          <p:cNvSpPr txBox="1"/>
          <p:nvPr/>
        </p:nvSpPr>
        <p:spPr>
          <a:xfrm>
            <a:off x="837965" y="2595630"/>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First quiz </a:t>
            </a:r>
            <a:endParaRPr/>
          </a:p>
          <a:p>
            <a:pPr indent="0" lvl="0" marL="0" marR="0" rtl="0" algn="ctr">
              <a:lnSpc>
                <a:spcPct val="90000"/>
              </a:lnSpc>
              <a:spcBef>
                <a:spcPts val="0"/>
              </a:spcBef>
              <a:spcAft>
                <a:spcPts val="0"/>
              </a:spcAft>
              <a:buClr>
                <a:schemeClr val="dk1"/>
              </a:buClr>
              <a:buSzPts val="2800"/>
              <a:buFont typeface="Arial"/>
              <a:buNone/>
            </a:pPr>
            <a:r>
              <a:rPr lang="en-US" sz="1700">
                <a:solidFill>
                  <a:srgbClr val="404040"/>
                </a:solidFill>
                <a:latin typeface="Arial"/>
                <a:ea typeface="Arial"/>
                <a:cs typeface="Arial"/>
                <a:sym typeface="Arial"/>
              </a:rPr>
              <a:t>https://forms.gle/65vNDoPx2mweiC5NA</a:t>
            </a:r>
            <a:endParaRPr/>
          </a:p>
        </p:txBody>
      </p:sp>
      <p:pic>
        <p:nvPicPr>
          <p:cNvPr id="308" name="Google Shape;308;p21"/>
          <p:cNvPicPr preferRelativeResize="0"/>
          <p:nvPr/>
        </p:nvPicPr>
        <p:blipFill rotWithShape="1">
          <a:blip r:embed="rId4">
            <a:alphaModFix/>
          </a:blip>
          <a:srcRect b="0" l="0" r="0" t="0"/>
          <a:stretch/>
        </p:blipFill>
        <p:spPr>
          <a:xfrm>
            <a:off x="6130569" y="2381987"/>
            <a:ext cx="3369365" cy="259259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2"/>
          <p:cNvSpPr txBox="1"/>
          <p:nvPr>
            <p:ph type="title"/>
          </p:nvPr>
        </p:nvSpPr>
        <p:spPr>
          <a:xfrm>
            <a:off x="1902936" y="2253909"/>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314" name="Google Shape;314;p22"/>
          <p:cNvSpPr txBox="1"/>
          <p:nvPr>
            <p:ph idx="1" type="subTitle"/>
          </p:nvPr>
        </p:nvSpPr>
        <p:spPr>
          <a:xfrm>
            <a:off x="4525254" y="4925307"/>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315" name="Google Shape;315;p22"/>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316" name="Google Shape;316;p22"/>
          <p:cNvSpPr txBox="1"/>
          <p:nvPr/>
        </p:nvSpPr>
        <p:spPr>
          <a:xfrm>
            <a:off x="2690245" y="2682816"/>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Practice Time</a:t>
            </a:r>
            <a:endParaRPr/>
          </a:p>
          <a:p>
            <a:pPr indent="0" lvl="0" marL="0" marR="0" rtl="0" algn="ctr">
              <a:lnSpc>
                <a:spcPct val="90000"/>
              </a:lnSpc>
              <a:spcBef>
                <a:spcPts val="0"/>
              </a:spcBef>
              <a:spcAft>
                <a:spcPts val="0"/>
              </a:spcAft>
              <a:buClr>
                <a:schemeClr val="dk1"/>
              </a:buClr>
              <a:buSzPts val="2800"/>
              <a:buFont typeface="Arial"/>
              <a:buNone/>
            </a:pPr>
            <a:r>
              <a:rPr lang="en-US" sz="1400">
                <a:solidFill>
                  <a:srgbClr val="404040"/>
                </a:solidFill>
                <a:latin typeface="Arial"/>
                <a:ea typeface="Arial"/>
                <a:cs typeface="Arial"/>
                <a:sym typeface="Arial"/>
              </a:rPr>
              <a:t>https://www.frontendmentor.io/challenges/social-links-profile-UG32l9m6dQ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3"/>
          <p:cNvSpPr txBox="1"/>
          <p:nvPr>
            <p:ph type="title"/>
          </p:nvPr>
        </p:nvSpPr>
        <p:spPr>
          <a:xfrm>
            <a:off x="1902936" y="2253909"/>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322" name="Google Shape;322;p23"/>
          <p:cNvSpPr txBox="1"/>
          <p:nvPr>
            <p:ph idx="1" type="subTitle"/>
          </p:nvPr>
        </p:nvSpPr>
        <p:spPr>
          <a:xfrm>
            <a:off x="4525254" y="4925307"/>
            <a:ext cx="1892400" cy="707846"/>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323" name="Google Shape;323;p23"/>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324" name="Google Shape;324;p23"/>
          <p:cNvSpPr txBox="1"/>
          <p:nvPr/>
        </p:nvSpPr>
        <p:spPr>
          <a:xfrm>
            <a:off x="2690245" y="2682816"/>
            <a:ext cx="5198400"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5067">
                <a:solidFill>
                  <a:srgbClr val="404040"/>
                </a:solidFill>
                <a:latin typeface="Arial"/>
                <a:ea typeface="Arial"/>
                <a:cs typeface="Arial"/>
                <a:sym typeface="Arial"/>
              </a:rPr>
              <a:t>Task Time</a:t>
            </a:r>
            <a:endParaRPr/>
          </a:p>
          <a:p>
            <a:pPr indent="0" lvl="0" marL="0" marR="0" rtl="0" algn="ctr">
              <a:lnSpc>
                <a:spcPct val="90000"/>
              </a:lnSpc>
              <a:spcBef>
                <a:spcPts val="0"/>
              </a:spcBef>
              <a:spcAft>
                <a:spcPts val="0"/>
              </a:spcAft>
              <a:buClr>
                <a:schemeClr val="dk1"/>
              </a:buClr>
              <a:buSzPts val="2800"/>
              <a:buFont typeface="Arial"/>
              <a:buNone/>
            </a:pPr>
            <a:r>
              <a:rPr lang="en-US" sz="1400">
                <a:solidFill>
                  <a:srgbClr val="404040"/>
                </a:solidFill>
                <a:latin typeface="Arial"/>
                <a:ea typeface="Arial"/>
                <a:cs typeface="Arial"/>
                <a:sym typeface="Arial"/>
              </a:rPr>
              <a:t>https://www.frontendmentor.io/challenges/recipe-page-KiTsR8QQKm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id="329" name="Google Shape;329;p24"/>
          <p:cNvPicPr preferRelativeResize="0"/>
          <p:nvPr/>
        </p:nvPicPr>
        <p:blipFill rotWithShape="1">
          <a:blip r:embed="rId3">
            <a:alphaModFix/>
          </a:blip>
          <a:srcRect b="0" l="0" r="0" t="0"/>
          <a:stretch/>
        </p:blipFill>
        <p:spPr>
          <a:xfrm flipH="1">
            <a:off x="5837601" y="3296334"/>
            <a:ext cx="6354399" cy="3561655"/>
          </a:xfrm>
          <a:prstGeom prst="rect">
            <a:avLst/>
          </a:prstGeom>
          <a:noFill/>
          <a:ln>
            <a:noFill/>
          </a:ln>
        </p:spPr>
      </p:pic>
      <p:pic>
        <p:nvPicPr>
          <p:cNvPr id="330" name="Google Shape;330;p24"/>
          <p:cNvPicPr preferRelativeResize="0"/>
          <p:nvPr/>
        </p:nvPicPr>
        <p:blipFill rotWithShape="1">
          <a:blip r:embed="rId4">
            <a:alphaModFix/>
          </a:blip>
          <a:srcRect b="23905" l="20200" r="-3568" t="-6081"/>
          <a:stretch/>
        </p:blipFill>
        <p:spPr>
          <a:xfrm>
            <a:off x="0" y="101067"/>
            <a:ext cx="4210899" cy="1853200"/>
          </a:xfrm>
          <a:prstGeom prst="rect">
            <a:avLst/>
          </a:prstGeom>
          <a:noFill/>
          <a:ln>
            <a:noFill/>
          </a:ln>
        </p:spPr>
      </p:pic>
      <p:pic>
        <p:nvPicPr>
          <p:cNvPr id="331" name="Google Shape;331;p24"/>
          <p:cNvPicPr preferRelativeResize="0"/>
          <p:nvPr/>
        </p:nvPicPr>
        <p:blipFill rotWithShape="1">
          <a:blip r:embed="rId5">
            <a:alphaModFix/>
          </a:blip>
          <a:srcRect b="37413" l="0" r="0" t="0"/>
          <a:stretch/>
        </p:blipFill>
        <p:spPr>
          <a:xfrm>
            <a:off x="2424367" y="2160269"/>
            <a:ext cx="7137067" cy="2977800"/>
          </a:xfrm>
          <a:prstGeom prst="rect">
            <a:avLst/>
          </a:prstGeom>
          <a:noFill/>
          <a:ln>
            <a:noFill/>
          </a:ln>
        </p:spPr>
      </p:pic>
      <p:sp>
        <p:nvSpPr>
          <p:cNvPr id="332" name="Google Shape;332;p24"/>
          <p:cNvSpPr/>
          <p:nvPr/>
        </p:nvSpPr>
        <p:spPr>
          <a:xfrm>
            <a:off x="238539" y="5854148"/>
            <a:ext cx="2723322" cy="90278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
          <p:cNvSpPr txBox="1"/>
          <p:nvPr>
            <p:ph type="title"/>
          </p:nvPr>
        </p:nvSpPr>
        <p:spPr>
          <a:xfrm>
            <a:off x="1329923" y="1986336"/>
            <a:ext cx="7543600" cy="609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Welcome to</a:t>
            </a:r>
            <a:endParaRPr b="1" sz="4267">
              <a:solidFill>
                <a:schemeClr val="accent1"/>
              </a:solidFill>
              <a:latin typeface="Arial"/>
              <a:ea typeface="Arial"/>
              <a:cs typeface="Arial"/>
              <a:sym typeface="Arial"/>
            </a:endParaRPr>
          </a:p>
        </p:txBody>
      </p:sp>
      <p:sp>
        <p:nvSpPr>
          <p:cNvPr id="144" name="Google Shape;144;p3"/>
          <p:cNvSpPr txBox="1"/>
          <p:nvPr>
            <p:ph idx="1" type="subTitle"/>
          </p:nvPr>
        </p:nvSpPr>
        <p:spPr>
          <a:xfrm>
            <a:off x="4525254" y="4925307"/>
            <a:ext cx="1892400" cy="1323399"/>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a:p>
            <a:pPr indent="0" lvl="0" marL="0" rtl="0" algn="l">
              <a:lnSpc>
                <a:spcPct val="100000"/>
              </a:lnSpc>
              <a:spcBef>
                <a:spcPts val="0"/>
              </a:spcBef>
              <a:spcAft>
                <a:spcPts val="0"/>
              </a:spcAft>
              <a:buClr>
                <a:schemeClr val="accent1"/>
              </a:buClr>
              <a:buSzPts val="2000"/>
              <a:buNone/>
            </a:pPr>
            <a:r>
              <a:t/>
            </a:r>
            <a:endParaRPr sz="2000">
              <a:solidFill>
                <a:srgbClr val="676C72"/>
              </a:solidFill>
              <a:latin typeface="Arial"/>
              <a:ea typeface="Arial"/>
              <a:cs typeface="Arial"/>
              <a:sym typeface="Arial"/>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145" name="Google Shape;145;p3"/>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
        <p:nvSpPr>
          <p:cNvPr id="146" name="Google Shape;146;p3"/>
          <p:cNvSpPr txBox="1"/>
          <p:nvPr/>
        </p:nvSpPr>
        <p:spPr>
          <a:xfrm>
            <a:off x="1329923" y="2418669"/>
            <a:ext cx="7714686" cy="2683600"/>
          </a:xfrm>
          <a:prstGeom prst="rect">
            <a:avLst/>
          </a:prstGeom>
          <a:noFill/>
          <a:ln>
            <a:noFill/>
          </a:ln>
        </p:spPr>
        <p:txBody>
          <a:bodyPr anchorCtr="0" anchor="ctr" bIns="121900" lIns="121900" spcFirstLastPara="1" rIns="121900" wrap="square" tIns="121900">
            <a:normAutofit/>
          </a:bodyPr>
          <a:lstStyle/>
          <a:p>
            <a:pPr indent="0" lvl="0" marL="0" marR="0" rtl="0" algn="ctr">
              <a:lnSpc>
                <a:spcPct val="90000"/>
              </a:lnSpc>
              <a:spcBef>
                <a:spcPts val="0"/>
              </a:spcBef>
              <a:spcAft>
                <a:spcPts val="0"/>
              </a:spcAft>
              <a:buClr>
                <a:schemeClr val="dk1"/>
              </a:buClr>
              <a:buSzPts val="2800"/>
              <a:buFont typeface="Arial"/>
              <a:buNone/>
            </a:pPr>
            <a:r>
              <a:rPr lang="en-US" sz="3200">
                <a:solidFill>
                  <a:srgbClr val="404040"/>
                </a:solidFill>
                <a:latin typeface="Arial"/>
                <a:ea typeface="Arial"/>
                <a:cs typeface="Arial"/>
                <a:sym typeface="Arial"/>
              </a:rPr>
              <a:t>Front-End Track - Session 2</a:t>
            </a:r>
            <a:endParaRPr/>
          </a:p>
          <a:p>
            <a:pPr indent="0" lvl="0" marL="0" marR="0" rtl="0" algn="ctr">
              <a:lnSpc>
                <a:spcPct val="90000"/>
              </a:lnSpc>
              <a:spcBef>
                <a:spcPts val="0"/>
              </a:spcBef>
              <a:spcAft>
                <a:spcPts val="0"/>
              </a:spcAft>
              <a:buClr>
                <a:schemeClr val="dk1"/>
              </a:buClr>
              <a:buSzPts val="2800"/>
              <a:buFont typeface="Arial"/>
              <a:buNone/>
            </a:pPr>
            <a:r>
              <a:rPr lang="en-US" sz="3200">
                <a:solidFill>
                  <a:srgbClr val="404040"/>
                </a:solidFill>
                <a:latin typeface="Arial"/>
                <a:ea typeface="Arial"/>
                <a:cs typeface="Arial"/>
                <a:sym typeface="Arial"/>
              </a:rPr>
              <a:t>CSS - Session 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4"/>
          <p:cNvSpPr txBox="1"/>
          <p:nvPr>
            <p:ph type="title"/>
          </p:nvPr>
        </p:nvSpPr>
        <p:spPr>
          <a:xfrm>
            <a:off x="1399497" y="2990189"/>
            <a:ext cx="7543600" cy="1126294"/>
          </a:xfrm>
          <a:prstGeom prst="rect">
            <a:avLst/>
          </a:prstGeom>
          <a:noFill/>
          <a:ln>
            <a:noFill/>
          </a:ln>
        </p:spPr>
        <p:txBody>
          <a:bodyPr anchorCtr="0" anchor="t" bIns="45700" lIns="45700" spcFirstLastPara="1" rIns="45700" wrap="square" tIns="45700">
            <a:spAutoFit/>
          </a:bodyPr>
          <a:lstStyle/>
          <a:p>
            <a:pPr indent="0" lvl="0" marL="0" rtl="0" algn="ctr">
              <a:lnSpc>
                <a:spcPct val="90000"/>
              </a:lnSpc>
              <a:spcBef>
                <a:spcPts val="0"/>
              </a:spcBef>
              <a:spcAft>
                <a:spcPts val="0"/>
              </a:spcAft>
              <a:buClr>
                <a:schemeClr val="accent1"/>
              </a:buClr>
              <a:buSzPts val="3733"/>
              <a:buFont typeface="Arial"/>
              <a:buNone/>
            </a:pPr>
            <a:r>
              <a:rPr b="1" lang="en-US" sz="3733">
                <a:solidFill>
                  <a:schemeClr val="accent1"/>
                </a:solidFill>
                <a:latin typeface="Arial"/>
                <a:ea typeface="Arial"/>
                <a:cs typeface="Arial"/>
                <a:sym typeface="Arial"/>
              </a:rPr>
              <a:t>some guidelines to make the most out of the session. </a:t>
            </a:r>
            <a:endParaRPr b="1" sz="4267">
              <a:solidFill>
                <a:schemeClr val="accent1"/>
              </a:solidFill>
              <a:latin typeface="Arial"/>
              <a:ea typeface="Arial"/>
              <a:cs typeface="Arial"/>
              <a:sym typeface="Arial"/>
            </a:endParaRPr>
          </a:p>
        </p:txBody>
      </p:sp>
      <p:sp>
        <p:nvSpPr>
          <p:cNvPr id="152" name="Google Shape;152;p4"/>
          <p:cNvSpPr txBox="1"/>
          <p:nvPr>
            <p:ph idx="1" type="subTitle"/>
          </p:nvPr>
        </p:nvSpPr>
        <p:spPr>
          <a:xfrm>
            <a:off x="4525254" y="4925307"/>
            <a:ext cx="1892400" cy="1323399"/>
          </a:xfrm>
          <a:prstGeom prst="rect">
            <a:avLst/>
          </a:prstGeom>
          <a:noFill/>
          <a:ln>
            <a:noFill/>
          </a:ln>
        </p:spPr>
        <p:txBody>
          <a:bodyPr anchorCtr="0" anchor="t" bIns="45700" lIns="45700" spcFirstLastPara="1" rIns="45700" wrap="square" tIns="45700">
            <a:spAutoFit/>
          </a:bodyPr>
          <a:lstStyle/>
          <a:p>
            <a:pPr indent="0" lvl="0" marL="0" rtl="0" algn="l">
              <a:lnSpc>
                <a:spcPct val="100000"/>
              </a:lnSpc>
              <a:spcBef>
                <a:spcPts val="0"/>
              </a:spcBef>
              <a:spcAft>
                <a:spcPts val="0"/>
              </a:spcAft>
              <a:buClr>
                <a:srgbClr val="676C72"/>
              </a:buClr>
              <a:buSzPts val="2000"/>
              <a:buNone/>
            </a:pPr>
            <a:r>
              <a:rPr lang="en-US" sz="2000">
                <a:solidFill>
                  <a:srgbClr val="676C72"/>
                </a:solidFill>
                <a:latin typeface="Arial"/>
                <a:ea typeface="Arial"/>
                <a:cs typeface="Arial"/>
                <a:sym typeface="Arial"/>
              </a:rPr>
              <a:t>4/3/2025</a:t>
            </a:r>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a:p>
            <a:pPr indent="0" lvl="0" marL="0" rtl="0" algn="l">
              <a:lnSpc>
                <a:spcPct val="100000"/>
              </a:lnSpc>
              <a:spcBef>
                <a:spcPts val="0"/>
              </a:spcBef>
              <a:spcAft>
                <a:spcPts val="0"/>
              </a:spcAft>
              <a:buClr>
                <a:schemeClr val="accent1"/>
              </a:buClr>
              <a:buSzPts val="2000"/>
              <a:buNone/>
            </a:pPr>
            <a:r>
              <a:t/>
            </a:r>
            <a:endParaRPr sz="2000">
              <a:solidFill>
                <a:srgbClr val="676C72"/>
              </a:solidFill>
              <a:latin typeface="Arial"/>
              <a:ea typeface="Arial"/>
              <a:cs typeface="Arial"/>
              <a:sym typeface="Arial"/>
            </a:endParaRPr>
          </a:p>
          <a:p>
            <a:pPr indent="0" lvl="0" marL="0" rtl="0" algn="l">
              <a:lnSpc>
                <a:spcPct val="100000"/>
              </a:lnSpc>
              <a:spcBef>
                <a:spcPts val="0"/>
              </a:spcBef>
              <a:spcAft>
                <a:spcPts val="0"/>
              </a:spcAft>
              <a:buClr>
                <a:schemeClr val="accent1"/>
              </a:buClr>
              <a:buSzPts val="2000"/>
              <a:buNone/>
            </a:pPr>
            <a:r>
              <a:t/>
            </a:r>
            <a:endParaRPr>
              <a:solidFill>
                <a:schemeClr val="lt2"/>
              </a:solidFill>
            </a:endParaRPr>
          </a:p>
        </p:txBody>
      </p:sp>
      <p:pic>
        <p:nvPicPr>
          <p:cNvPr id="153" name="Google Shape;153;p4"/>
          <p:cNvPicPr preferRelativeResize="0"/>
          <p:nvPr/>
        </p:nvPicPr>
        <p:blipFill rotWithShape="1">
          <a:blip r:embed="rId3">
            <a:alphaModFix/>
          </a:blip>
          <a:srcRect b="31717" l="0" r="0" t="30252"/>
          <a:stretch/>
        </p:blipFill>
        <p:spPr>
          <a:xfrm>
            <a:off x="738005" y="823401"/>
            <a:ext cx="4936731" cy="82413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5"/>
          <p:cNvSpPr txBox="1"/>
          <p:nvPr>
            <p:ph type="title"/>
          </p:nvPr>
        </p:nvSpPr>
        <p:spPr>
          <a:xfrm>
            <a:off x="1659674" y="225191"/>
            <a:ext cx="9549600" cy="763600"/>
          </a:xfrm>
          <a:prstGeom prst="rect">
            <a:avLst/>
          </a:prstGeom>
          <a:noFill/>
          <a:ln>
            <a:noFill/>
          </a:ln>
        </p:spPr>
        <p:txBody>
          <a:bodyPr anchorCtr="0" anchor="t" bIns="121900" lIns="121900" spcFirstLastPara="1" rIns="121900" wrap="square" tIns="121900">
            <a:noAutofit/>
          </a:bodyPr>
          <a:lstStyle/>
          <a:p>
            <a:pPr indent="0" lvl="0" marL="0" rtl="0" algn="ctr">
              <a:lnSpc>
                <a:spcPct val="90000"/>
              </a:lnSpc>
              <a:spcBef>
                <a:spcPts val="0"/>
              </a:spcBef>
              <a:spcAft>
                <a:spcPts val="0"/>
              </a:spcAft>
              <a:buSzPts val="2800"/>
              <a:buNone/>
            </a:pPr>
            <a:r>
              <a:rPr b="1" i="1" lang="en-US" sz="4000">
                <a:solidFill>
                  <a:srgbClr val="FFFFFF"/>
                </a:solidFill>
                <a:latin typeface="Arial"/>
                <a:ea typeface="Arial"/>
                <a:cs typeface="Arial"/>
                <a:sym typeface="Arial"/>
              </a:rPr>
              <a:t>Cascading Style Sheet - CSS</a:t>
            </a:r>
            <a:endParaRPr b="1" i="1" sz="4000">
              <a:latin typeface="Arial"/>
              <a:ea typeface="Arial"/>
              <a:cs typeface="Arial"/>
              <a:sym typeface="Arial"/>
            </a:endParaRPr>
          </a:p>
        </p:txBody>
      </p:sp>
      <p:sp>
        <p:nvSpPr>
          <p:cNvPr id="159" name="Google Shape;159;p5"/>
          <p:cNvSpPr/>
          <p:nvPr/>
        </p:nvSpPr>
        <p:spPr>
          <a:xfrm>
            <a:off x="5209987" y="2562910"/>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CSS with </a:t>
            </a:r>
            <a:endParaRPr/>
          </a:p>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html</a:t>
            </a:r>
            <a:endParaRPr b="1" i="1" sz="1800">
              <a:solidFill>
                <a:schemeClr val="dk1"/>
              </a:solidFill>
              <a:latin typeface="Arial"/>
              <a:ea typeface="Arial"/>
              <a:cs typeface="Arial"/>
              <a:sym typeface="Arial"/>
            </a:endParaRPr>
          </a:p>
        </p:txBody>
      </p:sp>
      <p:sp>
        <p:nvSpPr>
          <p:cNvPr id="160" name="Google Shape;160;p5"/>
          <p:cNvSpPr/>
          <p:nvPr/>
        </p:nvSpPr>
        <p:spPr>
          <a:xfrm>
            <a:off x="4268700" y="3821864"/>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000000"/>
              </a:buClr>
              <a:buSzPts val="1800"/>
              <a:buFont typeface="Arial"/>
              <a:buNone/>
            </a:pPr>
            <a:r>
              <a:rPr b="1" i="1" lang="en-US" sz="1800">
                <a:solidFill>
                  <a:srgbClr val="000000"/>
                </a:solidFill>
                <a:latin typeface="Arial"/>
                <a:ea typeface="Arial"/>
                <a:cs typeface="Arial"/>
                <a:sym typeface="Arial"/>
              </a:rPr>
              <a:t>Dimensions - spacing - border</a:t>
            </a:r>
            <a:endParaRPr b="1" i="1" sz="700">
              <a:solidFill>
                <a:schemeClr val="dk1"/>
              </a:solidFill>
              <a:latin typeface="Arial"/>
              <a:ea typeface="Arial"/>
              <a:cs typeface="Arial"/>
              <a:sym typeface="Arial"/>
            </a:endParaRPr>
          </a:p>
        </p:txBody>
      </p:sp>
      <p:sp>
        <p:nvSpPr>
          <p:cNvPr id="161" name="Google Shape;161;p5"/>
          <p:cNvSpPr/>
          <p:nvPr/>
        </p:nvSpPr>
        <p:spPr>
          <a:xfrm>
            <a:off x="2998386" y="2606945"/>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Introduction</a:t>
            </a:r>
            <a:endParaRPr/>
          </a:p>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What-why</a:t>
            </a:r>
            <a:endParaRPr b="1" i="1" sz="1800">
              <a:solidFill>
                <a:schemeClr val="dk1"/>
              </a:solidFill>
              <a:latin typeface="Arial"/>
              <a:ea typeface="Arial"/>
              <a:cs typeface="Arial"/>
              <a:sym typeface="Arial"/>
            </a:endParaRPr>
          </a:p>
        </p:txBody>
      </p:sp>
      <p:sp>
        <p:nvSpPr>
          <p:cNvPr id="162" name="Google Shape;162;p5"/>
          <p:cNvSpPr/>
          <p:nvPr/>
        </p:nvSpPr>
        <p:spPr>
          <a:xfrm>
            <a:off x="8600248" y="3719026"/>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None/>
            </a:pPr>
            <a:r>
              <a:rPr b="1" i="1" lang="en-US" sz="1800">
                <a:solidFill>
                  <a:srgbClr val="1F2328"/>
                </a:solidFill>
                <a:latin typeface="Arial"/>
                <a:ea typeface="Arial"/>
                <a:cs typeface="Arial"/>
                <a:sym typeface="Arial"/>
              </a:rPr>
              <a:t>Display</a:t>
            </a:r>
            <a:endParaRPr b="1" i="1" sz="1800">
              <a:solidFill>
                <a:schemeClr val="dk1"/>
              </a:solidFill>
              <a:latin typeface="Arial"/>
              <a:ea typeface="Arial"/>
              <a:cs typeface="Arial"/>
              <a:sym typeface="Arial"/>
            </a:endParaRPr>
          </a:p>
          <a:p>
            <a:pPr indent="0" lvl="0" marL="0" marR="0" rtl="0" algn="ctr">
              <a:spcBef>
                <a:spcPts val="0"/>
              </a:spcBef>
              <a:spcAft>
                <a:spcPts val="0"/>
              </a:spcAft>
              <a:buNone/>
            </a:pPr>
            <a:r>
              <a:t/>
            </a:r>
            <a:endParaRPr b="1" i="1" sz="1800">
              <a:solidFill>
                <a:schemeClr val="dk1"/>
              </a:solidFill>
              <a:latin typeface="Arial"/>
              <a:ea typeface="Arial"/>
              <a:cs typeface="Arial"/>
              <a:sym typeface="Arial"/>
            </a:endParaRPr>
          </a:p>
        </p:txBody>
      </p:sp>
      <p:sp>
        <p:nvSpPr>
          <p:cNvPr id="163" name="Google Shape;163;p5"/>
          <p:cNvSpPr/>
          <p:nvPr/>
        </p:nvSpPr>
        <p:spPr>
          <a:xfrm>
            <a:off x="5182350" y="5150412"/>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Text format  and spacing</a:t>
            </a:r>
            <a:endParaRPr b="1" i="1" sz="700">
              <a:solidFill>
                <a:schemeClr val="dk1"/>
              </a:solidFill>
              <a:latin typeface="Arial"/>
              <a:ea typeface="Arial"/>
              <a:cs typeface="Arial"/>
              <a:sym typeface="Arial"/>
            </a:endParaRPr>
          </a:p>
        </p:txBody>
      </p:sp>
      <p:sp>
        <p:nvSpPr>
          <p:cNvPr id="164" name="Google Shape;164;p5"/>
          <p:cNvSpPr/>
          <p:nvPr/>
        </p:nvSpPr>
        <p:spPr>
          <a:xfrm>
            <a:off x="1997293" y="3840589"/>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Background color– image </a:t>
            </a:r>
            <a:endParaRPr b="1" i="1" sz="700">
              <a:solidFill>
                <a:schemeClr val="dk1"/>
              </a:solidFill>
              <a:latin typeface="Arial"/>
              <a:ea typeface="Arial"/>
              <a:cs typeface="Arial"/>
              <a:sym typeface="Arial"/>
            </a:endParaRPr>
          </a:p>
        </p:txBody>
      </p:sp>
      <p:sp>
        <p:nvSpPr>
          <p:cNvPr id="165" name="Google Shape;165;p5"/>
          <p:cNvSpPr/>
          <p:nvPr/>
        </p:nvSpPr>
        <p:spPr>
          <a:xfrm>
            <a:off x="6434474" y="3719026"/>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box model  box-sizing</a:t>
            </a:r>
            <a:endParaRPr b="1" i="1" sz="1800">
              <a:solidFill>
                <a:schemeClr val="dk1"/>
              </a:solidFill>
              <a:latin typeface="Arial"/>
              <a:ea typeface="Arial"/>
              <a:cs typeface="Arial"/>
              <a:sym typeface="Arial"/>
            </a:endParaRPr>
          </a:p>
        </p:txBody>
      </p:sp>
      <p:sp>
        <p:nvSpPr>
          <p:cNvPr id="166" name="Google Shape;166;p5"/>
          <p:cNvSpPr/>
          <p:nvPr/>
        </p:nvSpPr>
        <p:spPr>
          <a:xfrm>
            <a:off x="4054133" y="6480313"/>
            <a:ext cx="3976966" cy="46713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1" sz="1800">
              <a:solidFill>
                <a:schemeClr val="lt1"/>
              </a:solidFill>
              <a:latin typeface="Arial"/>
              <a:ea typeface="Arial"/>
              <a:cs typeface="Arial"/>
              <a:sym typeface="Arial"/>
            </a:endParaRPr>
          </a:p>
        </p:txBody>
      </p:sp>
      <p:sp>
        <p:nvSpPr>
          <p:cNvPr id="167" name="Google Shape;167;p5"/>
          <p:cNvSpPr/>
          <p:nvPr/>
        </p:nvSpPr>
        <p:spPr>
          <a:xfrm>
            <a:off x="2998386" y="5195800"/>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Position </a:t>
            </a:r>
            <a:endParaRPr/>
          </a:p>
          <a:p>
            <a:pPr indent="0" lvl="0" marL="0" marR="0" rtl="0" algn="ctr">
              <a:spcBef>
                <a:spcPts val="0"/>
              </a:spcBef>
              <a:spcAft>
                <a:spcPts val="0"/>
              </a:spcAft>
              <a:buClr>
                <a:srgbClr val="1F2328"/>
              </a:buClr>
              <a:buSzPts val="1800"/>
              <a:buFont typeface="Arial"/>
              <a:buNone/>
            </a:pPr>
            <a:r>
              <a:rPr b="1" i="1" lang="en-US" sz="1800">
                <a:solidFill>
                  <a:srgbClr val="1F2328"/>
                </a:solidFill>
                <a:latin typeface="Arial"/>
                <a:ea typeface="Arial"/>
                <a:cs typeface="Arial"/>
                <a:sym typeface="Arial"/>
              </a:rPr>
              <a:t> Z-index</a:t>
            </a:r>
            <a:endParaRPr b="1" i="1" sz="700">
              <a:solidFill>
                <a:schemeClr val="dk1"/>
              </a:solidFill>
              <a:latin typeface="Arial"/>
              <a:ea typeface="Arial"/>
              <a:cs typeface="Arial"/>
              <a:sym typeface="Arial"/>
            </a:endParaRPr>
          </a:p>
        </p:txBody>
      </p:sp>
      <p:sp>
        <p:nvSpPr>
          <p:cNvPr id="168" name="Google Shape;168;p5"/>
          <p:cNvSpPr/>
          <p:nvPr/>
        </p:nvSpPr>
        <p:spPr>
          <a:xfrm>
            <a:off x="7245116" y="5099669"/>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CSS </a:t>
            </a:r>
            <a:endParaRPr/>
          </a:p>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fonts</a:t>
            </a:r>
            <a:endParaRPr b="1" i="1" sz="1800">
              <a:solidFill>
                <a:schemeClr val="dk1"/>
              </a:solidFill>
              <a:latin typeface="Arial"/>
              <a:ea typeface="Arial"/>
              <a:cs typeface="Arial"/>
              <a:sym typeface="Arial"/>
            </a:endParaRPr>
          </a:p>
        </p:txBody>
      </p:sp>
      <p:sp>
        <p:nvSpPr>
          <p:cNvPr id="169" name="Google Shape;169;p5"/>
          <p:cNvSpPr/>
          <p:nvPr/>
        </p:nvSpPr>
        <p:spPr>
          <a:xfrm>
            <a:off x="7424021" y="2570082"/>
            <a:ext cx="1827300" cy="955500"/>
          </a:xfrm>
          <a:prstGeom prst="roundRect">
            <a:avLst>
              <a:gd fmla="val 4221" name="adj"/>
            </a:avLst>
          </a:prstGeom>
          <a:solidFill>
            <a:schemeClr val="lt1"/>
          </a:solidFill>
          <a:ln cap="flat" cmpd="sng" w="19050">
            <a:solidFill>
              <a:schemeClr val="dk1"/>
            </a:solidFill>
            <a:prstDash val="solid"/>
            <a:round/>
            <a:headEnd len="sm" w="sm" type="none"/>
            <a:tailEnd len="sm" w="sm" type="none"/>
          </a:ln>
        </p:spPr>
        <p:txBody>
          <a:bodyPr anchorCtr="0" anchor="t" bIns="45725" lIns="91450" spcFirstLastPara="1" rIns="45725" wrap="square" tIns="91450">
            <a:noAutofit/>
          </a:bodyPr>
          <a:lstStyle/>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CSS</a:t>
            </a:r>
            <a:endParaRPr/>
          </a:p>
          <a:p>
            <a:pPr indent="0" lvl="0" marL="0" marR="0" rtl="0" algn="ctr">
              <a:spcBef>
                <a:spcPts val="0"/>
              </a:spcBef>
              <a:spcAft>
                <a:spcPts val="0"/>
              </a:spcAft>
              <a:buClr>
                <a:schemeClr val="dk1"/>
              </a:buClr>
              <a:buSzPts val="1800"/>
              <a:buFont typeface="Arial"/>
              <a:buNone/>
            </a:pPr>
            <a:r>
              <a:rPr b="1" i="1" lang="en-US" sz="1800">
                <a:solidFill>
                  <a:schemeClr val="dk1"/>
                </a:solidFill>
                <a:latin typeface="Arial"/>
                <a:ea typeface="Arial"/>
                <a:cs typeface="Arial"/>
                <a:sym typeface="Arial"/>
              </a:rPr>
              <a:t> selectors</a:t>
            </a:r>
            <a:endParaRPr/>
          </a:p>
        </p:txBody>
      </p:sp>
      <p:sp>
        <p:nvSpPr>
          <p:cNvPr id="170" name="Google Shape;170;p5"/>
          <p:cNvSpPr txBox="1"/>
          <p:nvPr/>
        </p:nvSpPr>
        <p:spPr>
          <a:xfrm>
            <a:off x="903787" y="1598409"/>
            <a:ext cx="4306200" cy="590100"/>
          </a:xfrm>
          <a:prstGeom prst="rect">
            <a:avLst/>
          </a:prstGeom>
          <a:noFill/>
          <a:ln>
            <a:noFill/>
          </a:ln>
        </p:spPr>
        <p:txBody>
          <a:bodyPr anchorCtr="0" anchor="b" bIns="0" lIns="0" spcFirstLastPara="1" rIns="0" wrap="square" tIns="0">
            <a:noAutofit/>
          </a:bodyPr>
          <a:lstStyle/>
          <a:p>
            <a:pPr indent="0" lvl="0" marL="0" marR="0" rtl="0" algn="l">
              <a:lnSpc>
                <a:spcPct val="85000"/>
              </a:lnSpc>
              <a:spcBef>
                <a:spcPts val="0"/>
              </a:spcBef>
              <a:spcAft>
                <a:spcPts val="0"/>
              </a:spcAft>
              <a:buNone/>
            </a:pPr>
            <a:r>
              <a:rPr b="1" i="1" lang="en-US" sz="3300">
                <a:solidFill>
                  <a:schemeClr val="dk1"/>
                </a:solidFill>
                <a:latin typeface="Arial"/>
                <a:ea typeface="Arial"/>
                <a:cs typeface="Arial"/>
                <a:sym typeface="Arial"/>
              </a:rPr>
              <a:t>Table of Contents :</a:t>
            </a:r>
            <a:endParaRPr b="1" i="1" sz="330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6"/>
          <p:cNvSpPr txBox="1"/>
          <p:nvPr>
            <p:ph type="title"/>
          </p:nvPr>
        </p:nvSpPr>
        <p:spPr>
          <a:xfrm>
            <a:off x="2145767" y="20320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what is CSS?! </a:t>
            </a:r>
            <a:endParaRPr/>
          </a:p>
        </p:txBody>
      </p:sp>
      <p:sp>
        <p:nvSpPr>
          <p:cNvPr id="176" name="Google Shape;176;p6"/>
          <p:cNvSpPr txBox="1"/>
          <p:nvPr>
            <p:ph idx="1" type="body"/>
          </p:nvPr>
        </p:nvSpPr>
        <p:spPr>
          <a:xfrm>
            <a:off x="2145767" y="1312000"/>
            <a:ext cx="8849700" cy="4542300"/>
          </a:xfrm>
          <a:prstGeom prst="rect">
            <a:avLst/>
          </a:prstGeom>
          <a:noFill/>
          <a:ln cap="flat" cmpd="sng" w="9525">
            <a:solidFill>
              <a:schemeClr val="lt1"/>
            </a:solidFill>
            <a:prstDash val="solid"/>
            <a:round/>
            <a:headEnd len="sm" w="sm" type="none"/>
            <a:tailEnd len="sm" w="sm" type="none"/>
          </a:ln>
        </p:spPr>
        <p:txBody>
          <a:bodyPr anchorCtr="0" anchor="t" bIns="121900" lIns="121900" spcFirstLastPara="1" rIns="121900" wrap="square" tIns="121900">
            <a:noAutofit/>
          </a:bodyPr>
          <a:lstStyle/>
          <a:p>
            <a:pPr indent="0" lvl="0" marL="84665" rtl="0" algn="l">
              <a:lnSpc>
                <a:spcPct val="90000"/>
              </a:lnSpc>
              <a:spcBef>
                <a:spcPts val="0"/>
              </a:spcBef>
              <a:spcAft>
                <a:spcPts val="0"/>
              </a:spcAft>
              <a:buClr>
                <a:schemeClr val="dk1"/>
              </a:buClr>
              <a:buSzPts val="2600"/>
              <a:buNone/>
            </a:pPr>
            <a:r>
              <a:t/>
            </a:r>
            <a:endParaRPr sz="1800" u="none" strike="noStrike">
              <a:latin typeface="Calibri"/>
              <a:ea typeface="Calibri"/>
              <a:cs typeface="Calibri"/>
              <a:sym typeface="Calibri"/>
            </a:endParaRPr>
          </a:p>
          <a:p>
            <a:pPr indent="-524920" lvl="0" marL="609585" rtl="0" algn="l">
              <a:lnSpc>
                <a:spcPct val="90000"/>
              </a:lnSpc>
              <a:spcBef>
                <a:spcPts val="0"/>
              </a:spcBef>
              <a:spcAft>
                <a:spcPts val="0"/>
              </a:spcAft>
              <a:buClr>
                <a:schemeClr val="dk1"/>
              </a:buClr>
              <a:buSzPts val="2600"/>
              <a:buFont typeface="Arial"/>
              <a:buChar char="●"/>
            </a:pPr>
            <a:r>
              <a:rPr lang="en-US" sz="1800">
                <a:latin typeface="Calibri"/>
                <a:ea typeface="Calibri"/>
                <a:cs typeface="Calibri"/>
                <a:sym typeface="Calibri"/>
              </a:rPr>
              <a:t>CSS</a:t>
            </a:r>
            <a:r>
              <a:rPr lang="en-US" sz="1800" u="none" strike="noStrike">
                <a:latin typeface="Calibri"/>
                <a:ea typeface="Calibri"/>
                <a:cs typeface="Calibri"/>
                <a:sym typeface="Calibri"/>
              </a:rPr>
              <a:t> stands for </a:t>
            </a:r>
            <a:r>
              <a:rPr lang="en-US" sz="1800" u="none" strike="noStrike">
                <a:solidFill>
                  <a:srgbClr val="BF9000"/>
                </a:solidFill>
                <a:latin typeface="Calibri"/>
                <a:ea typeface="Calibri"/>
                <a:cs typeface="Calibri"/>
                <a:sym typeface="Calibri"/>
              </a:rPr>
              <a:t>Cascading Style Sheets.</a:t>
            </a:r>
            <a:endParaRPr/>
          </a:p>
          <a:p>
            <a:pPr indent="-524920" lvl="0" marL="609585" rtl="0" algn="l">
              <a:lnSpc>
                <a:spcPct val="90000"/>
              </a:lnSpc>
              <a:spcBef>
                <a:spcPts val="0"/>
              </a:spcBef>
              <a:spcAft>
                <a:spcPts val="0"/>
              </a:spcAft>
              <a:buClr>
                <a:schemeClr val="dk1"/>
              </a:buClr>
              <a:buSzPts val="2600"/>
              <a:buFont typeface="Arial"/>
              <a:buChar char="●"/>
            </a:pPr>
            <a:r>
              <a:rPr lang="en-US" sz="1800" u="none" strike="noStrike">
                <a:latin typeface="Verdana"/>
                <a:ea typeface="Verdana"/>
                <a:cs typeface="Verdana"/>
                <a:sym typeface="Verdana"/>
              </a:rPr>
              <a:t>CSS is an extension to basic HTML that allows you to </a:t>
            </a:r>
            <a:r>
              <a:rPr lang="en-US" sz="1800">
                <a:solidFill>
                  <a:srgbClr val="BF9000"/>
                </a:solidFill>
                <a:latin typeface="Calibri"/>
                <a:ea typeface="Calibri"/>
                <a:cs typeface="Calibri"/>
                <a:sym typeface="Calibri"/>
              </a:rPr>
              <a:t>style your web pages.</a:t>
            </a:r>
            <a:endParaRPr/>
          </a:p>
          <a:p>
            <a:pPr indent="-524920" lvl="0" marL="609585" rtl="0" algn="l">
              <a:lnSpc>
                <a:spcPct val="90000"/>
              </a:lnSpc>
              <a:spcBef>
                <a:spcPts val="0"/>
              </a:spcBef>
              <a:spcAft>
                <a:spcPts val="0"/>
              </a:spcAft>
              <a:buClr>
                <a:schemeClr val="dk1"/>
              </a:buClr>
              <a:buSzPts val="2600"/>
              <a:buFont typeface="Arial"/>
              <a:buChar char="●"/>
            </a:pPr>
            <a:r>
              <a:rPr lang="en-US" sz="1800" u="none" strike="noStrike">
                <a:latin typeface="Calibri"/>
                <a:ea typeface="Calibri"/>
                <a:cs typeface="Calibri"/>
                <a:sym typeface="Calibri"/>
              </a:rPr>
              <a:t>It’s a styling language used to control the </a:t>
            </a:r>
            <a:r>
              <a:rPr lang="en-US" sz="1800">
                <a:solidFill>
                  <a:srgbClr val="BF9000"/>
                </a:solidFill>
                <a:latin typeface="Calibri"/>
                <a:ea typeface="Calibri"/>
                <a:cs typeface="Calibri"/>
                <a:sym typeface="Calibri"/>
              </a:rPr>
              <a:t>visual appearance </a:t>
            </a:r>
            <a:r>
              <a:rPr lang="en-US" sz="1800" u="none" strike="noStrike">
                <a:latin typeface="Calibri"/>
                <a:ea typeface="Calibri"/>
                <a:cs typeface="Calibri"/>
                <a:sym typeface="Calibri"/>
              </a:rPr>
              <a:t>of web pages.</a:t>
            </a:r>
            <a:endParaRPr/>
          </a:p>
          <a:p>
            <a:pPr indent="-524920" lvl="0" marL="609585" rtl="0" algn="l">
              <a:lnSpc>
                <a:spcPct val="90000"/>
              </a:lnSpc>
              <a:spcBef>
                <a:spcPts val="0"/>
              </a:spcBef>
              <a:spcAft>
                <a:spcPts val="0"/>
              </a:spcAft>
              <a:buClr>
                <a:schemeClr val="dk1"/>
              </a:buClr>
              <a:buSzPts val="2600"/>
              <a:buFont typeface="Arial"/>
              <a:buChar char="●"/>
            </a:pPr>
            <a:r>
              <a:rPr lang="en-US" sz="1800" u="none" strike="noStrike">
                <a:latin typeface="Calibri"/>
                <a:ea typeface="Calibri"/>
                <a:cs typeface="Calibri"/>
                <a:sym typeface="Calibri"/>
              </a:rPr>
              <a:t>How CSS Works with HTML</a:t>
            </a:r>
            <a:endParaRPr/>
          </a:p>
          <a:p>
            <a:pPr indent="-524920" lvl="0" marL="609585" rtl="0" algn="l">
              <a:lnSpc>
                <a:spcPct val="90000"/>
              </a:lnSpc>
              <a:spcBef>
                <a:spcPts val="0"/>
              </a:spcBef>
              <a:spcAft>
                <a:spcPts val="0"/>
              </a:spcAft>
              <a:buClr>
                <a:srgbClr val="BF9000"/>
              </a:buClr>
              <a:buSzPts val="2600"/>
              <a:buFont typeface="Arial"/>
              <a:buChar char="●"/>
            </a:pPr>
            <a:r>
              <a:rPr lang="en-US" sz="1800">
                <a:solidFill>
                  <a:srgbClr val="BF9000"/>
                </a:solidFill>
                <a:latin typeface="Calibri"/>
                <a:ea typeface="Calibri"/>
                <a:cs typeface="Calibri"/>
                <a:sym typeface="Calibri"/>
              </a:rPr>
              <a:t>HTML Structure</a:t>
            </a:r>
            <a:r>
              <a:rPr lang="en-US" sz="1800" u="none" strike="noStrike">
                <a:latin typeface="Calibri"/>
                <a:ea typeface="Calibri"/>
                <a:cs typeface="Calibri"/>
                <a:sym typeface="Calibri"/>
              </a:rPr>
              <a:t>: You create an HTML document with elements like headings, paragraphs, images, and links.</a:t>
            </a:r>
            <a:endParaRPr/>
          </a:p>
          <a:p>
            <a:pPr indent="-524920" lvl="0" marL="609585" rtl="0" algn="l">
              <a:lnSpc>
                <a:spcPct val="90000"/>
              </a:lnSpc>
              <a:spcBef>
                <a:spcPts val="0"/>
              </a:spcBef>
              <a:spcAft>
                <a:spcPts val="0"/>
              </a:spcAft>
              <a:buClr>
                <a:srgbClr val="BF9000"/>
              </a:buClr>
              <a:buSzPts val="2600"/>
              <a:buFont typeface="Arial"/>
              <a:buChar char="●"/>
            </a:pPr>
            <a:r>
              <a:rPr lang="en-US" sz="1800">
                <a:solidFill>
                  <a:srgbClr val="BF9000"/>
                </a:solidFill>
                <a:latin typeface="Calibri"/>
                <a:ea typeface="Calibri"/>
                <a:cs typeface="Calibri"/>
                <a:sym typeface="Calibri"/>
              </a:rPr>
              <a:t>CSS Styling: </a:t>
            </a:r>
            <a:r>
              <a:rPr lang="en-US" sz="1800" u="none" strike="noStrike">
                <a:latin typeface="Calibri"/>
                <a:ea typeface="Calibri"/>
                <a:cs typeface="Calibri"/>
                <a:sym typeface="Calibri"/>
              </a:rPr>
              <a:t>You create a CSS file or embed styles directly in the HTML (though this is generally discouraged).</a:t>
            </a:r>
            <a:endParaRPr/>
          </a:p>
          <a:p>
            <a:pPr indent="-524920" lvl="0" marL="609585" rtl="0" algn="l">
              <a:lnSpc>
                <a:spcPct val="90000"/>
              </a:lnSpc>
              <a:spcBef>
                <a:spcPts val="0"/>
              </a:spcBef>
              <a:spcAft>
                <a:spcPts val="0"/>
              </a:spcAft>
              <a:buClr>
                <a:srgbClr val="BF9000"/>
              </a:buClr>
              <a:buSzPts val="2600"/>
              <a:buFont typeface="Arial"/>
              <a:buChar char="●"/>
            </a:pPr>
            <a:r>
              <a:rPr lang="en-US" sz="1800">
                <a:solidFill>
                  <a:srgbClr val="BF9000"/>
                </a:solidFill>
                <a:latin typeface="Calibri"/>
                <a:ea typeface="Calibri"/>
                <a:cs typeface="Calibri"/>
                <a:sym typeface="Calibri"/>
              </a:rPr>
              <a:t>Linking CSS: </a:t>
            </a:r>
            <a:r>
              <a:rPr lang="en-US" sz="1800" u="none" strike="noStrike">
                <a:latin typeface="Calibri"/>
                <a:ea typeface="Calibri"/>
                <a:cs typeface="Calibri"/>
                <a:sym typeface="Calibri"/>
              </a:rPr>
              <a:t>In the HTML document, you link the CSS file using the &lt;link&gt; tag in the &lt;head&gt; section.</a:t>
            </a:r>
            <a:endParaRPr/>
          </a:p>
          <a:p>
            <a:pPr indent="-524920" lvl="0" marL="609585" rtl="0" algn="l">
              <a:lnSpc>
                <a:spcPct val="90000"/>
              </a:lnSpc>
              <a:spcBef>
                <a:spcPts val="0"/>
              </a:spcBef>
              <a:spcAft>
                <a:spcPts val="0"/>
              </a:spcAft>
              <a:buClr>
                <a:srgbClr val="BF9000"/>
              </a:buClr>
              <a:buSzPts val="2600"/>
              <a:buFont typeface="Arial"/>
              <a:buChar char="●"/>
            </a:pPr>
            <a:r>
              <a:rPr lang="en-US" sz="1800">
                <a:solidFill>
                  <a:srgbClr val="BF9000"/>
                </a:solidFill>
                <a:latin typeface="Calibri"/>
                <a:ea typeface="Calibri"/>
                <a:cs typeface="Calibri"/>
                <a:sym typeface="Calibri"/>
              </a:rPr>
              <a:t>Browser Rendering</a:t>
            </a:r>
            <a:r>
              <a:rPr lang="en-US" sz="1800" u="none" strike="noStrike">
                <a:latin typeface="Calibri"/>
                <a:ea typeface="Calibri"/>
                <a:cs typeface="Calibri"/>
                <a:sym typeface="Calibri"/>
              </a:rPr>
              <a:t>: The browser reads the HTML file and constructs the Document Object Model (DOM), representing the structure of the page. Then, it reads the CSS file and applies the styles to the corresponding elements in the DOM. Finally, the browser renders the page based on the styled DOM. </a:t>
            </a:r>
            <a:endParaRPr/>
          </a:p>
          <a:p>
            <a:pPr indent="0" lvl="0" marL="0" rtl="0" algn="l">
              <a:lnSpc>
                <a:spcPct val="90000"/>
              </a:lnSpc>
              <a:spcBef>
                <a:spcPts val="0"/>
              </a:spcBef>
              <a:spcAft>
                <a:spcPts val="0"/>
              </a:spcAft>
              <a:buClr>
                <a:schemeClr val="dk1"/>
              </a:buClr>
              <a:buSzPts val="2600"/>
              <a:buNone/>
            </a:pPr>
            <a:r>
              <a:t/>
            </a:r>
            <a:endParaRPr sz="1800"/>
          </a:p>
        </p:txBody>
      </p:sp>
      <p:sp>
        <p:nvSpPr>
          <p:cNvPr id="177" name="Google Shape;177;p6"/>
          <p:cNvSpPr/>
          <p:nvPr/>
        </p:nvSpPr>
        <p:spPr>
          <a:xfrm>
            <a:off x="4567345"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7"/>
          <p:cNvSpPr txBox="1"/>
          <p:nvPr>
            <p:ph type="title"/>
          </p:nvPr>
        </p:nvSpPr>
        <p:spPr>
          <a:xfrm>
            <a:off x="2145767" y="203200"/>
            <a:ext cx="8849600" cy="8836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t>why css? </a:t>
            </a:r>
            <a:endParaRPr/>
          </a:p>
        </p:txBody>
      </p:sp>
      <p:sp>
        <p:nvSpPr>
          <p:cNvPr id="183" name="Google Shape;183;p7"/>
          <p:cNvSpPr txBox="1"/>
          <p:nvPr>
            <p:ph idx="1" type="body"/>
          </p:nvPr>
        </p:nvSpPr>
        <p:spPr>
          <a:xfrm>
            <a:off x="2054567" y="1157800"/>
            <a:ext cx="8849700" cy="4542300"/>
          </a:xfrm>
          <a:prstGeom prst="rect">
            <a:avLst/>
          </a:prstGeom>
          <a:noFill/>
          <a:ln cap="flat" cmpd="sng" w="9525">
            <a:solidFill>
              <a:schemeClr val="lt1"/>
            </a:solidFill>
            <a:prstDash val="solid"/>
            <a:round/>
            <a:headEnd len="sm" w="sm" type="none"/>
            <a:tailEnd len="sm" w="sm" type="none"/>
          </a:ln>
        </p:spPr>
        <p:txBody>
          <a:bodyPr anchorCtr="0" anchor="t" bIns="121900" lIns="121900" spcFirstLastPara="1" rIns="121900" wrap="square" tIns="121900">
            <a:noAutofit/>
          </a:bodyPr>
          <a:lstStyle/>
          <a:p>
            <a:pPr indent="-524920" lvl="0" marL="609584" marR="38100" rtl="0" algn="l">
              <a:lnSpc>
                <a:spcPct val="128571"/>
              </a:lnSpc>
              <a:spcBef>
                <a:spcPts val="0"/>
              </a:spcBef>
              <a:spcAft>
                <a:spcPts val="0"/>
              </a:spcAft>
              <a:buSzPts val="2600"/>
              <a:buChar char="●"/>
            </a:pPr>
            <a:r>
              <a:rPr lang="en-US" sz="2100">
                <a:solidFill>
                  <a:srgbClr val="1F1F1F"/>
                </a:solidFill>
                <a:highlight>
                  <a:srgbClr val="F8F9FA"/>
                </a:highlight>
              </a:rPr>
              <a:t>In general, CSS is considered a design language and not a programming language. It is used in designing web pages that are executed using HTML.</a:t>
            </a:r>
            <a:endParaRPr sz="2000">
              <a:latin typeface="Verdana"/>
              <a:ea typeface="Verdana"/>
              <a:cs typeface="Verdana"/>
              <a:sym typeface="Verdana"/>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An example of a style change would be to make words bold.</a:t>
            </a:r>
            <a:endParaRPr/>
          </a:p>
          <a:p>
            <a:pPr indent="-177800" lvl="0" marL="342900" rtl="0" algn="l">
              <a:lnSpc>
                <a:spcPct val="90000"/>
              </a:lnSpc>
              <a:spcBef>
                <a:spcPts val="0"/>
              </a:spcBef>
              <a:spcAft>
                <a:spcPts val="0"/>
              </a:spcAft>
              <a:buClr>
                <a:schemeClr val="dk1"/>
              </a:buClr>
              <a:buSzPts val="2600"/>
              <a:buNone/>
            </a:pPr>
            <a:r>
              <a:t/>
            </a:r>
            <a:endParaRPr sz="2000">
              <a:latin typeface="Verdana"/>
              <a:ea typeface="Verdana"/>
              <a:cs typeface="Verdana"/>
              <a:sym typeface="Verdana"/>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 In standard HTML you would use the &lt;</a:t>
            </a:r>
            <a:r>
              <a:rPr lang="en-US" sz="2000" strike="noStrike">
                <a:latin typeface="Verdana"/>
                <a:ea typeface="Verdana"/>
                <a:cs typeface="Verdana"/>
                <a:sym typeface="Verdana"/>
              </a:rPr>
              <a:t>b</a:t>
            </a:r>
            <a:r>
              <a:rPr lang="en-US" sz="2000" strike="noStrike">
                <a:latin typeface="Verdana"/>
                <a:ea typeface="Verdana"/>
                <a:cs typeface="Verdana"/>
                <a:sym typeface="Verdana"/>
              </a:rPr>
              <a:t>&gt; tag like so: </a:t>
            </a:r>
            <a:r>
              <a:rPr lang="en-US" sz="2000" strike="noStrike">
                <a:solidFill>
                  <a:srgbClr val="BF9000"/>
                </a:solidFill>
                <a:latin typeface="Verdana"/>
                <a:ea typeface="Verdana"/>
                <a:cs typeface="Verdana"/>
                <a:sym typeface="Verdana"/>
              </a:rPr>
              <a:t>&lt;b&gt;make me bold&lt;/b&gt; </a:t>
            </a:r>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This works fine and there is nothing wrong with it</a:t>
            </a:r>
            <a:r>
              <a:rPr lang="en-US" sz="2000">
                <a:latin typeface="Verdana"/>
                <a:ea typeface="Verdana"/>
                <a:cs typeface="Verdana"/>
                <a:sym typeface="Verdana"/>
              </a:rPr>
              <a:t>.</a:t>
            </a:r>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except that now if you wanted to say </a:t>
            </a:r>
            <a:r>
              <a:rPr lang="en-US" sz="2000" strike="noStrike">
                <a:solidFill>
                  <a:srgbClr val="BF9000"/>
                </a:solidFill>
                <a:latin typeface="Verdana"/>
                <a:ea typeface="Verdana"/>
                <a:cs typeface="Verdana"/>
                <a:sym typeface="Verdana"/>
              </a:rPr>
              <a:t>change all your text that you initially made bold to underline.</a:t>
            </a:r>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 you would have to go to </a:t>
            </a:r>
            <a:r>
              <a:rPr lang="en-US" sz="2000" strike="noStrike">
                <a:solidFill>
                  <a:srgbClr val="BF9000"/>
                </a:solidFill>
                <a:latin typeface="Verdana"/>
                <a:ea typeface="Verdana"/>
                <a:cs typeface="Verdana"/>
                <a:sym typeface="Verdana"/>
              </a:rPr>
              <a:t>every spot </a:t>
            </a:r>
            <a:r>
              <a:rPr lang="en-US" sz="2000" strike="noStrike">
                <a:latin typeface="Verdana"/>
                <a:ea typeface="Verdana"/>
                <a:cs typeface="Verdana"/>
                <a:sym typeface="Verdana"/>
              </a:rPr>
              <a:t>in the page and change the tag</a:t>
            </a:r>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 And it's not efficient and takes great effort and time .</a:t>
            </a:r>
            <a:endParaRPr/>
          </a:p>
          <a:p>
            <a:pPr indent="-342900" lvl="0" marL="342900" rtl="0" algn="l">
              <a:lnSpc>
                <a:spcPct val="90000"/>
              </a:lnSpc>
              <a:spcBef>
                <a:spcPts val="0"/>
              </a:spcBef>
              <a:spcAft>
                <a:spcPts val="0"/>
              </a:spcAft>
              <a:buClr>
                <a:schemeClr val="dk1"/>
              </a:buClr>
              <a:buSzPts val="2600"/>
              <a:buChar char="●"/>
            </a:pPr>
            <a:r>
              <a:rPr lang="en-US" sz="2000" strike="noStrike">
                <a:latin typeface="Verdana"/>
                <a:ea typeface="Verdana"/>
                <a:cs typeface="Verdana"/>
                <a:sym typeface="Verdana"/>
              </a:rPr>
              <a:t> So </a:t>
            </a:r>
            <a:r>
              <a:rPr lang="en-US" sz="2000" strike="noStrike">
                <a:solidFill>
                  <a:srgbClr val="BF9000"/>
                </a:solidFill>
                <a:latin typeface="Verdana"/>
                <a:ea typeface="Verdana"/>
                <a:cs typeface="Verdana"/>
                <a:sym typeface="Verdana"/>
              </a:rPr>
              <a:t>we use CSS</a:t>
            </a:r>
            <a:r>
              <a:rPr lang="en-US" sz="2000" strike="noStrike">
                <a:latin typeface="Verdana"/>
                <a:ea typeface="Verdana"/>
                <a:cs typeface="Verdana"/>
                <a:sym typeface="Verdana"/>
              </a:rPr>
              <a:t>.</a:t>
            </a:r>
            <a:endParaRPr sz="2000"/>
          </a:p>
        </p:txBody>
      </p:sp>
      <p:sp>
        <p:nvSpPr>
          <p:cNvPr id="184" name="Google Shape;184;p7"/>
          <p:cNvSpPr/>
          <p:nvPr/>
        </p:nvSpPr>
        <p:spPr>
          <a:xfrm>
            <a:off x="4398380" y="6574420"/>
            <a:ext cx="3379807" cy="28358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33c1b62ed08_1_2"/>
          <p:cNvSpPr txBox="1"/>
          <p:nvPr>
            <p:ph type="title"/>
          </p:nvPr>
        </p:nvSpPr>
        <p:spPr>
          <a:xfrm>
            <a:off x="2145767" y="203200"/>
            <a:ext cx="8849700" cy="883500"/>
          </a:xfrm>
          <a:prstGeom prst="rect">
            <a:avLst/>
          </a:prstGeom>
          <a:noFill/>
          <a:ln>
            <a:noFill/>
          </a:ln>
        </p:spPr>
        <p:txBody>
          <a:bodyPr anchorCtr="0" anchor="ctr" bIns="121900" lIns="121900" spcFirstLastPara="1" rIns="121900" wrap="square" tIns="121900">
            <a:normAutofit fontScale="90000"/>
          </a:bodyPr>
          <a:lstStyle/>
          <a:p>
            <a:pPr indent="0" lvl="0" marL="0" rtl="0" algn="l">
              <a:lnSpc>
                <a:spcPct val="90000"/>
              </a:lnSpc>
              <a:spcBef>
                <a:spcPts val="0"/>
              </a:spcBef>
              <a:spcAft>
                <a:spcPts val="0"/>
              </a:spcAft>
              <a:buClr>
                <a:srgbClr val="FFFFFF"/>
              </a:buClr>
              <a:buSzPct val="83333"/>
              <a:buFont typeface="Arial"/>
              <a:buNone/>
            </a:pPr>
            <a:r>
              <a:rPr lang="en-US">
                <a:solidFill>
                  <a:schemeClr val="lt1"/>
                </a:solidFill>
              </a:rPr>
              <a:t>without css      vs     </a:t>
            </a:r>
            <a:r>
              <a:rPr lang="en-US"/>
              <a:t>with css </a:t>
            </a:r>
            <a:endParaRPr/>
          </a:p>
        </p:txBody>
      </p:sp>
      <p:sp>
        <p:nvSpPr>
          <p:cNvPr id="190" name="Google Shape;190;g33c1b62ed08_1_2"/>
          <p:cNvSpPr/>
          <p:nvPr/>
        </p:nvSpPr>
        <p:spPr>
          <a:xfrm>
            <a:off x="4398380" y="6574420"/>
            <a:ext cx="3379800" cy="28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91" name="Google Shape;191;g33c1b62ed08_1_2"/>
          <p:cNvPicPr preferRelativeResize="0"/>
          <p:nvPr/>
        </p:nvPicPr>
        <p:blipFill>
          <a:blip r:embed="rId3">
            <a:alphaModFix/>
          </a:blip>
          <a:stretch>
            <a:fillRect/>
          </a:stretch>
        </p:blipFill>
        <p:spPr>
          <a:xfrm>
            <a:off x="827275" y="1421500"/>
            <a:ext cx="4412425" cy="4638675"/>
          </a:xfrm>
          <a:prstGeom prst="rect">
            <a:avLst/>
          </a:prstGeom>
          <a:noFill/>
          <a:ln>
            <a:noFill/>
          </a:ln>
        </p:spPr>
      </p:pic>
      <p:pic>
        <p:nvPicPr>
          <p:cNvPr id="192" name="Google Shape;192;g33c1b62ed08_1_2"/>
          <p:cNvPicPr preferRelativeResize="0"/>
          <p:nvPr/>
        </p:nvPicPr>
        <p:blipFill>
          <a:blip r:embed="rId4">
            <a:alphaModFix/>
          </a:blip>
          <a:stretch>
            <a:fillRect/>
          </a:stretch>
        </p:blipFill>
        <p:spPr>
          <a:xfrm>
            <a:off x="6978900" y="1239100"/>
            <a:ext cx="4471276" cy="51829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8"/>
          <p:cNvSpPr txBox="1"/>
          <p:nvPr>
            <p:ph type="title"/>
          </p:nvPr>
        </p:nvSpPr>
        <p:spPr>
          <a:xfrm>
            <a:off x="1659674" y="225191"/>
            <a:ext cx="9549600" cy="763600"/>
          </a:xfrm>
          <a:prstGeom prst="rect">
            <a:avLst/>
          </a:prstGeom>
          <a:noFill/>
          <a:ln>
            <a:noFill/>
          </a:ln>
        </p:spPr>
        <p:txBody>
          <a:bodyPr anchorCtr="0" anchor="t" bIns="121900" lIns="121900" spcFirstLastPara="1" rIns="121900" wrap="square" tIns="121900">
            <a:noAutofit/>
          </a:bodyPr>
          <a:lstStyle/>
          <a:p>
            <a:pPr indent="0" lvl="0" marL="0" rtl="0" algn="ctr">
              <a:lnSpc>
                <a:spcPct val="90000"/>
              </a:lnSpc>
              <a:spcBef>
                <a:spcPts val="0"/>
              </a:spcBef>
              <a:spcAft>
                <a:spcPts val="0"/>
              </a:spcAft>
              <a:buSzPts val="2800"/>
              <a:buNone/>
            </a:pPr>
            <a:r>
              <a:rPr b="1" i="1" lang="en-US" sz="4000">
                <a:solidFill>
                  <a:srgbClr val="FFFFFF"/>
                </a:solidFill>
                <a:latin typeface="Arial"/>
                <a:ea typeface="Arial"/>
                <a:cs typeface="Arial"/>
                <a:sym typeface="Arial"/>
              </a:rPr>
              <a:t>CSS Attributes Selectors</a:t>
            </a:r>
            <a:endParaRPr/>
          </a:p>
        </p:txBody>
      </p:sp>
      <p:sp>
        <p:nvSpPr>
          <p:cNvPr id="198" name="Google Shape;198;p8"/>
          <p:cNvSpPr/>
          <p:nvPr/>
        </p:nvSpPr>
        <p:spPr>
          <a:xfrm>
            <a:off x="4054133" y="6480313"/>
            <a:ext cx="3976966" cy="46713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1" sz="1800">
              <a:solidFill>
                <a:schemeClr val="lt1"/>
              </a:solidFill>
              <a:latin typeface="Arial"/>
              <a:ea typeface="Arial"/>
              <a:cs typeface="Arial"/>
              <a:sym typeface="Arial"/>
            </a:endParaRPr>
          </a:p>
        </p:txBody>
      </p:sp>
      <p:sp>
        <p:nvSpPr>
          <p:cNvPr id="199" name="Google Shape;199;p8"/>
          <p:cNvSpPr txBox="1"/>
          <p:nvPr/>
        </p:nvSpPr>
        <p:spPr>
          <a:xfrm>
            <a:off x="0" y="2394108"/>
            <a:ext cx="11847300" cy="2062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US" sz="1600">
                <a:solidFill>
                  <a:schemeClr val="dk1"/>
                </a:solidFill>
                <a:latin typeface="Consolas"/>
                <a:ea typeface="Consolas"/>
                <a:cs typeface="Consolas"/>
                <a:sym typeface="Consolas"/>
              </a:rPr>
              <a:t> </a:t>
            </a:r>
            <a:r>
              <a:rPr b="1" i="1" lang="en-US" sz="1600" u="sng">
                <a:solidFill>
                  <a:srgbClr val="1F3864"/>
                </a:solidFill>
                <a:latin typeface="Consolas"/>
                <a:ea typeface="Consolas"/>
                <a:cs typeface="Consolas"/>
                <a:sym typeface="Consolas"/>
              </a:rPr>
              <a:t> Attribute Selector                   description</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[target]                Selects all elements with a target attribute</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[target="_blank"]       Selects all elements with target="_blank"</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[title~="flower"]       Selects all elements with a title attribute that contains a "flower"</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[lang|="en"]            Selects all elements with a lang attribute value is “en” or “en- “</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a[href^="https"]        Selects all &lt;a&gt; elements with a href attribute value starting with "https"</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a[href$=".pdf"]         Selects all &lt;a&gt; elements with a href attribute value ending with ".pdf"</a:t>
            </a:r>
            <a:endParaRPr/>
          </a:p>
          <a:p>
            <a:pPr indent="0" lvl="0" marL="0" marR="0" rtl="0" algn="l">
              <a:spcBef>
                <a:spcPts val="0"/>
              </a:spcBef>
              <a:spcAft>
                <a:spcPts val="0"/>
              </a:spcAft>
              <a:buNone/>
            </a:pPr>
            <a:r>
              <a:rPr b="0" lang="en-US" sz="1600">
                <a:solidFill>
                  <a:schemeClr val="dk1"/>
                </a:solidFill>
                <a:latin typeface="Consolas"/>
                <a:ea typeface="Consolas"/>
                <a:cs typeface="Consolas"/>
                <a:sym typeface="Consolas"/>
              </a:rPr>
              <a:t>  a[href*="w3schools"]    </a:t>
            </a:r>
            <a:r>
              <a:rPr b="0" lang="en-US">
                <a:solidFill>
                  <a:schemeClr val="dk1"/>
                </a:solidFill>
                <a:latin typeface="Consolas"/>
                <a:ea typeface="Consolas"/>
                <a:cs typeface="Consolas"/>
                <a:sym typeface="Consolas"/>
              </a:rPr>
              <a:t>Selects all &lt;a&gt; elements with a href attribute value containing the substring "w3schools"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2024-12-16T21:27:32Z</dcterms:created>
  <dc:creator>Maison Essam Abo Elmhasen</dc:creator>
</cp:coreProperties>
</file>